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347" r:id="rId2"/>
    <p:sldId id="645" r:id="rId3"/>
    <p:sldId id="619" r:id="rId4"/>
    <p:sldId id="588" r:id="rId5"/>
    <p:sldId id="532" r:id="rId6"/>
    <p:sldId id="510" r:id="rId7"/>
    <p:sldId id="592" r:id="rId8"/>
    <p:sldId id="513" r:id="rId9"/>
    <p:sldId id="603" r:id="rId10"/>
    <p:sldId id="596" r:id="rId11"/>
    <p:sldId id="597" r:id="rId12"/>
    <p:sldId id="630" r:id="rId13"/>
    <p:sldId id="594" r:id="rId14"/>
    <p:sldId id="598" r:id="rId15"/>
    <p:sldId id="593" r:id="rId16"/>
    <p:sldId id="595" r:id="rId17"/>
    <p:sldId id="590" r:id="rId18"/>
    <p:sldId id="591" r:id="rId19"/>
    <p:sldId id="599" r:id="rId20"/>
    <p:sldId id="600" r:id="rId21"/>
    <p:sldId id="601" r:id="rId22"/>
    <p:sldId id="618" r:id="rId23"/>
    <p:sldId id="621" r:id="rId24"/>
    <p:sldId id="616" r:id="rId25"/>
    <p:sldId id="554"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feena Lakdawala" initials="SL" lastIdx="1" clrIdx="0">
    <p:extLst>
      <p:ext uri="{19B8F6BF-5375-455C-9EA6-DF929625EA0E}">
        <p15:presenceInfo xmlns:p15="http://schemas.microsoft.com/office/powerpoint/2012/main" userId="bb8ac15fdc46839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1C30"/>
    <a:srgbClr val="AAAFB3"/>
    <a:srgbClr val="4B5151"/>
    <a:srgbClr val="18B49C"/>
    <a:srgbClr val="E7E6E6"/>
    <a:srgbClr val="0387AD"/>
    <a:srgbClr val="0696BB"/>
    <a:srgbClr val="1CA4BE"/>
    <a:srgbClr val="3EB3C5"/>
    <a:srgbClr val="0177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91" autoAdjust="0"/>
    <p:restoredTop sz="71648" autoAdjust="0"/>
  </p:normalViewPr>
  <p:slideViewPr>
    <p:cSldViewPr snapToGrid="0" showGuides="1">
      <p:cViewPr varScale="1">
        <p:scale>
          <a:sx n="46" d="100"/>
          <a:sy n="46" d="100"/>
        </p:scale>
        <p:origin x="1400" y="28"/>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showGuides="1">
      <p:cViewPr varScale="1">
        <p:scale>
          <a:sx n="96" d="100"/>
          <a:sy n="96" d="100"/>
        </p:scale>
        <p:origin x="4022" y="6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3B3316C-D022-4CD8-B128-4E0E6D277D42}" type="datetimeFigureOut">
              <a:rPr lang="en-US" smtClean="0"/>
              <a:t>9/18/2024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F7FB143-1449-4649-B8DE-46A717A1D3E5}" type="slidenum">
              <a:rPr lang="en-US" smtClean="0"/>
              <a:t>‹#›</a:t>
            </a:fld>
            <a:endParaRPr lang="en-US"/>
          </a:p>
        </p:txBody>
      </p:sp>
    </p:spTree>
    <p:extLst>
      <p:ext uri="{BB962C8B-B14F-4D97-AF65-F5344CB8AC3E}">
        <p14:creationId xmlns:p14="http://schemas.microsoft.com/office/powerpoint/2010/main" val="9255082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9A838E-8942-497B-8EA6-A21124D39647}" type="datetimeFigureOut">
              <a:rPr lang="en-US" smtClean="0"/>
              <a:t>9/18/2024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F61BEB-35DA-498F-9F88-C82846C03E6B}" type="slidenum">
              <a:rPr lang="en-US" smtClean="0"/>
              <a:t>‹#›</a:t>
            </a:fld>
            <a:endParaRPr lang="en-US"/>
          </a:p>
        </p:txBody>
      </p:sp>
    </p:spTree>
    <p:extLst>
      <p:ext uri="{BB962C8B-B14F-4D97-AF65-F5344CB8AC3E}">
        <p14:creationId xmlns:p14="http://schemas.microsoft.com/office/powerpoint/2010/main" val="3250757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Recap…</a:t>
            </a:r>
          </a:p>
        </p:txBody>
      </p:sp>
      <p:sp>
        <p:nvSpPr>
          <p:cNvPr id="4" name="Slide Number Placeholder 3"/>
          <p:cNvSpPr>
            <a:spLocks noGrp="1"/>
          </p:cNvSpPr>
          <p:nvPr>
            <p:ph type="sldNum" sz="quarter" idx="5"/>
          </p:nvPr>
        </p:nvSpPr>
        <p:spPr/>
        <p:txBody>
          <a:bodyPr/>
          <a:lstStyle/>
          <a:p>
            <a:fld id="{DAF61BEB-35DA-498F-9F88-C82846C03E6B}" type="slidenum">
              <a:rPr lang="en-US" smtClean="0"/>
              <a:t>2</a:t>
            </a:fld>
            <a:endParaRPr lang="en-US"/>
          </a:p>
        </p:txBody>
      </p:sp>
    </p:spTree>
    <p:extLst>
      <p:ext uri="{BB962C8B-B14F-4D97-AF65-F5344CB8AC3E}">
        <p14:creationId xmlns:p14="http://schemas.microsoft.com/office/powerpoint/2010/main" val="34718006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3</a:t>
            </a:fld>
            <a:endParaRPr lang="en-US"/>
          </a:p>
        </p:txBody>
      </p:sp>
    </p:spTree>
    <p:extLst>
      <p:ext uri="{BB962C8B-B14F-4D97-AF65-F5344CB8AC3E}">
        <p14:creationId xmlns:p14="http://schemas.microsoft.com/office/powerpoint/2010/main" val="2836844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Murad I started the Janissary. One might argue this was unislamic as they were taken from conquered Ottoman lands and not via wars. </a:t>
            </a:r>
          </a:p>
        </p:txBody>
      </p:sp>
      <p:sp>
        <p:nvSpPr>
          <p:cNvPr id="4" name="Slide Number Placeholder 3"/>
          <p:cNvSpPr>
            <a:spLocks noGrp="1"/>
          </p:cNvSpPr>
          <p:nvPr>
            <p:ph type="sldNum" sz="quarter" idx="5"/>
          </p:nvPr>
        </p:nvSpPr>
        <p:spPr/>
        <p:txBody>
          <a:bodyPr/>
          <a:lstStyle/>
          <a:p>
            <a:fld id="{DAF61BEB-35DA-498F-9F88-C82846C03E6B}" type="slidenum">
              <a:rPr lang="en-US" smtClean="0"/>
              <a:t>6</a:t>
            </a:fld>
            <a:endParaRPr lang="en-US"/>
          </a:p>
        </p:txBody>
      </p:sp>
    </p:spTree>
    <p:extLst>
      <p:ext uri="{BB962C8B-B14F-4D97-AF65-F5344CB8AC3E}">
        <p14:creationId xmlns:p14="http://schemas.microsoft.com/office/powerpoint/2010/main" val="40781134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Beyliks</a:t>
            </a:r>
            <a:endParaRPr lang="en-US" dirty="0"/>
          </a:p>
          <a:p>
            <a:r>
              <a:rPr lang="en-US" dirty="0" err="1"/>
              <a:t>Kayi</a:t>
            </a:r>
            <a:r>
              <a:rPr lang="en-US" dirty="0"/>
              <a:t> </a:t>
            </a:r>
            <a:r>
              <a:rPr lang="en-US" dirty="0" err="1"/>
              <a:t>Beylik</a:t>
            </a:r>
            <a:r>
              <a:rPr lang="en-US" dirty="0"/>
              <a:t> used to be amongst the smallest, so when they grew, others were jealous</a:t>
            </a:r>
          </a:p>
          <a:p>
            <a:r>
              <a:rPr lang="en-US" dirty="0" err="1"/>
              <a:t>Karamanids</a:t>
            </a:r>
            <a:r>
              <a:rPr lang="en-US" dirty="0"/>
              <a:t> were based in South Central Anatolia and had ruled from their capital of Konya from the time of the fall of the Seljuqs</a:t>
            </a:r>
          </a:p>
          <a:p>
            <a:endParaRPr lang="en-US" dirty="0"/>
          </a:p>
          <a:p>
            <a:r>
              <a:rPr lang="en-US" dirty="0"/>
              <a:t>Halil</a:t>
            </a:r>
          </a:p>
          <a:p>
            <a:r>
              <a:rPr lang="en-US" dirty="0"/>
              <a:t>Theodora’s son</a:t>
            </a:r>
          </a:p>
          <a:p>
            <a:r>
              <a:rPr lang="en-US" dirty="0"/>
              <a:t>Married Irene, his cousin when she was 10 years old</a:t>
            </a:r>
          </a:p>
          <a:p>
            <a:r>
              <a:rPr lang="en-US" dirty="0"/>
              <a:t>Had two sons from her, she died at the age of 13</a:t>
            </a:r>
          </a:p>
        </p:txBody>
      </p:sp>
      <p:sp>
        <p:nvSpPr>
          <p:cNvPr id="4" name="Slide Number Placeholder 3"/>
          <p:cNvSpPr>
            <a:spLocks noGrp="1"/>
          </p:cNvSpPr>
          <p:nvPr>
            <p:ph type="sldNum" sz="quarter" idx="5"/>
          </p:nvPr>
        </p:nvSpPr>
        <p:spPr/>
        <p:txBody>
          <a:bodyPr/>
          <a:lstStyle/>
          <a:p>
            <a:fld id="{DAF61BEB-35DA-498F-9F88-C82846C03E6B}" type="slidenum">
              <a:rPr lang="en-US" smtClean="0"/>
              <a:t>7</a:t>
            </a:fld>
            <a:endParaRPr lang="en-US"/>
          </a:p>
        </p:txBody>
      </p:sp>
    </p:spTree>
    <p:extLst>
      <p:ext uri="{BB962C8B-B14F-4D97-AF65-F5344CB8AC3E}">
        <p14:creationId xmlns:p14="http://schemas.microsoft.com/office/powerpoint/2010/main" val="12124583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Bulgarians were a mighty kingdom who sometimes aligned with the Romans and at other times tried to take Constantinople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 </a:t>
            </a:r>
          </a:p>
          <a:p>
            <a:r>
              <a:rPr lang="en-US" dirty="0"/>
              <a:t>Bulgaria had 50% Muslims who were driven out in 1900</a:t>
            </a:r>
          </a:p>
        </p:txBody>
      </p:sp>
      <p:sp>
        <p:nvSpPr>
          <p:cNvPr id="4" name="Slide Number Placeholder 3"/>
          <p:cNvSpPr>
            <a:spLocks noGrp="1"/>
          </p:cNvSpPr>
          <p:nvPr>
            <p:ph type="sldNum" sz="quarter" idx="5"/>
          </p:nvPr>
        </p:nvSpPr>
        <p:spPr/>
        <p:txBody>
          <a:bodyPr/>
          <a:lstStyle/>
          <a:p>
            <a:fld id="{DAF61BEB-35DA-498F-9F88-C82846C03E6B}" type="slidenum">
              <a:rPr lang="en-US" smtClean="0"/>
              <a:t>8</a:t>
            </a:fld>
            <a:endParaRPr lang="en-US"/>
          </a:p>
        </p:txBody>
      </p:sp>
    </p:spTree>
    <p:extLst>
      <p:ext uri="{BB962C8B-B14F-4D97-AF65-F5344CB8AC3E}">
        <p14:creationId xmlns:p14="http://schemas.microsoft.com/office/powerpoint/2010/main" val="41446639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10</a:t>
            </a:fld>
            <a:endParaRPr lang="en-US"/>
          </a:p>
        </p:txBody>
      </p:sp>
    </p:spTree>
    <p:extLst>
      <p:ext uri="{BB962C8B-B14F-4D97-AF65-F5344CB8AC3E}">
        <p14:creationId xmlns:p14="http://schemas.microsoft.com/office/powerpoint/2010/main" val="35631858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11</a:t>
            </a:fld>
            <a:endParaRPr lang="en-US"/>
          </a:p>
        </p:txBody>
      </p:sp>
    </p:spTree>
    <p:extLst>
      <p:ext uri="{BB962C8B-B14F-4D97-AF65-F5344CB8AC3E}">
        <p14:creationId xmlns:p14="http://schemas.microsoft.com/office/powerpoint/2010/main" val="3155843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Murad held the sword of Jihad Fi Sabi </a:t>
            </a:r>
            <a:r>
              <a:rPr lang="en-US" dirty="0" err="1"/>
              <a:t>Lillah</a:t>
            </a:r>
            <a:r>
              <a:rPr lang="en-US" dirty="0"/>
              <a:t> in the true sense</a:t>
            </a:r>
          </a:p>
          <a:p>
            <a:r>
              <a:rPr lang="en-US" dirty="0"/>
              <a:t>On the eve of the battle, a could of dust descended on his army; Murad prayed all nigh long and it started to rain, dispelling the cloud of dust. He also asked to be a martyr.</a:t>
            </a:r>
          </a:p>
          <a:p>
            <a:r>
              <a:rPr lang="en-US" sz="1200" dirty="0"/>
              <a:t>Canons - engineered by craftsmen in </a:t>
            </a:r>
            <a:r>
              <a:rPr lang="en-US" sz="1200" dirty="0" err="1"/>
              <a:t>Dubrovic</a:t>
            </a:r>
            <a:r>
              <a:rPr lang="en-US" sz="1200" dirty="0"/>
              <a:t> on the Adriatic Sea</a:t>
            </a:r>
          </a:p>
          <a:p>
            <a:endParaRPr lang="en-US" sz="1200" dirty="0"/>
          </a:p>
          <a:p>
            <a:r>
              <a:rPr lang="en-US" sz="1200" dirty="0"/>
              <a:t>Christian world was happy at the death of Murad and the were celebrations in Paris and Constantinople</a:t>
            </a:r>
          </a:p>
          <a:p>
            <a:r>
              <a:rPr lang="en-US" sz="1200" dirty="0"/>
              <a:t>False news spread, that the Christians were victorious and the Ottomans had suffered a total defeat with the Sultan and his son and a great portion of the army were eliminated. Another myth was spread about the 12 heroes who cut through the Ottoman lines, moved to the tent of Murad and killed him.</a:t>
            </a:r>
          </a:p>
          <a:p>
            <a:r>
              <a:rPr lang="en-US" sz="1200" dirty="0"/>
              <a:t>This false victory was claimed by Serbs and Bosnians. </a:t>
            </a:r>
          </a:p>
          <a:p>
            <a:r>
              <a:rPr lang="en-US" sz="1200" dirty="0"/>
              <a:t>The Battle of Kosovo which represents the last great defense of the Serbs, is regarded as the national epic of the Serbs. The Serbian histories narrate the “great achievement of the </a:t>
            </a:r>
            <a:r>
              <a:rPr lang="en-US" sz="1200" dirty="0" err="1"/>
              <a:t>Knez</a:t>
            </a:r>
            <a:r>
              <a:rPr lang="en-US" sz="1200" dirty="0"/>
              <a:t> Lazar”, the “victory of the Serbs”. Though subsequent sources give credit to the Defeat by the Ottomans.</a:t>
            </a:r>
          </a:p>
          <a:p>
            <a:r>
              <a:rPr lang="en-US" sz="1200" dirty="0"/>
              <a:t>Bosnian King </a:t>
            </a:r>
            <a:r>
              <a:rPr lang="en-US" sz="1200" dirty="0" err="1"/>
              <a:t>Tvrtko</a:t>
            </a:r>
            <a:r>
              <a:rPr lang="en-US" sz="1200" dirty="0"/>
              <a:t> I who sent Vlatko </a:t>
            </a:r>
            <a:r>
              <a:rPr lang="en-US" sz="1200" dirty="0" err="1"/>
              <a:t>Vukovic</a:t>
            </a:r>
            <a:r>
              <a:rPr lang="en-US" sz="1200" dirty="0"/>
              <a:t> also claimed that the victory belonged to him.</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13</a:t>
            </a:fld>
            <a:endParaRPr lang="en-US"/>
          </a:p>
        </p:txBody>
      </p:sp>
    </p:spTree>
    <p:extLst>
      <p:ext uri="{BB962C8B-B14F-4D97-AF65-F5344CB8AC3E}">
        <p14:creationId xmlns:p14="http://schemas.microsoft.com/office/powerpoint/2010/main" val="3300758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15</a:t>
            </a:fld>
            <a:endParaRPr lang="en-US"/>
          </a:p>
        </p:txBody>
      </p:sp>
    </p:spTree>
    <p:extLst>
      <p:ext uri="{BB962C8B-B14F-4D97-AF65-F5344CB8AC3E}">
        <p14:creationId xmlns:p14="http://schemas.microsoft.com/office/powerpoint/2010/main" val="25477328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16</a:t>
            </a:fld>
            <a:endParaRPr lang="en-US"/>
          </a:p>
        </p:txBody>
      </p:sp>
    </p:spTree>
    <p:extLst>
      <p:ext uri="{BB962C8B-B14F-4D97-AF65-F5344CB8AC3E}">
        <p14:creationId xmlns:p14="http://schemas.microsoft.com/office/powerpoint/2010/main" val="38648688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mosques were constructed in many places such as Bursa, </a:t>
            </a:r>
            <a:r>
              <a:rPr lang="en-US" dirty="0" err="1"/>
              <a:t>Ayvacik</a:t>
            </a:r>
            <a:r>
              <a:rPr lang="en-US" dirty="0"/>
              <a:t>, </a:t>
            </a:r>
            <a:r>
              <a:rPr lang="en-US" dirty="0" err="1"/>
              <a:t>Bilecik</a:t>
            </a:r>
            <a:r>
              <a:rPr lang="en-US" dirty="0"/>
              <a:t>, </a:t>
            </a:r>
            <a:r>
              <a:rPr lang="en-US" dirty="0" err="1"/>
              <a:t>Yenisehir</a:t>
            </a:r>
            <a:r>
              <a:rPr lang="en-US" dirty="0"/>
              <a:t>. It included a complex of buildings constructed around the mosque for public good.</a:t>
            </a:r>
          </a:p>
        </p:txBody>
      </p:sp>
      <p:sp>
        <p:nvSpPr>
          <p:cNvPr id="4" name="Slide Number Placeholder 3"/>
          <p:cNvSpPr>
            <a:spLocks noGrp="1"/>
          </p:cNvSpPr>
          <p:nvPr>
            <p:ph type="sldNum" sz="quarter" idx="5"/>
          </p:nvPr>
        </p:nvSpPr>
        <p:spPr/>
        <p:txBody>
          <a:bodyPr/>
          <a:lstStyle/>
          <a:p>
            <a:fld id="{DAF61BEB-35DA-498F-9F88-C82846C03E6B}" type="slidenum">
              <a:rPr lang="en-US" smtClean="0"/>
              <a:t>19</a:t>
            </a:fld>
            <a:endParaRPr lang="en-US"/>
          </a:p>
        </p:txBody>
      </p:sp>
    </p:spTree>
    <p:extLst>
      <p:ext uri="{BB962C8B-B14F-4D97-AF65-F5344CB8AC3E}">
        <p14:creationId xmlns:p14="http://schemas.microsoft.com/office/powerpoint/2010/main" val="31941589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the Balkan wars (1912-1913), it lay in ruins and has been recently restored</a:t>
            </a:r>
          </a:p>
        </p:txBody>
      </p:sp>
      <p:sp>
        <p:nvSpPr>
          <p:cNvPr id="4" name="Slide Number Placeholder 3"/>
          <p:cNvSpPr>
            <a:spLocks noGrp="1"/>
          </p:cNvSpPr>
          <p:nvPr>
            <p:ph type="sldNum" sz="quarter" idx="5"/>
          </p:nvPr>
        </p:nvSpPr>
        <p:spPr/>
        <p:txBody>
          <a:bodyPr/>
          <a:lstStyle/>
          <a:p>
            <a:fld id="{DAF61BEB-35DA-498F-9F88-C82846C03E6B}" type="slidenum">
              <a:rPr lang="en-US" smtClean="0"/>
              <a:t>21</a:t>
            </a:fld>
            <a:endParaRPr lang="en-US"/>
          </a:p>
        </p:txBody>
      </p:sp>
    </p:spTree>
    <p:extLst>
      <p:ext uri="{BB962C8B-B14F-4D97-AF65-F5344CB8AC3E}">
        <p14:creationId xmlns:p14="http://schemas.microsoft.com/office/powerpoint/2010/main" val="41908435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22</a:t>
            </a:fld>
            <a:endParaRPr lang="en-US"/>
          </a:p>
        </p:txBody>
      </p:sp>
    </p:spTree>
    <p:extLst>
      <p:ext uri="{BB962C8B-B14F-4D97-AF65-F5344CB8AC3E}">
        <p14:creationId xmlns:p14="http://schemas.microsoft.com/office/powerpoint/2010/main" val="22835849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24</a:t>
            </a:fld>
            <a:endParaRPr lang="en-US"/>
          </a:p>
        </p:txBody>
      </p:sp>
    </p:spTree>
    <p:extLst>
      <p:ext uri="{BB962C8B-B14F-4D97-AF65-F5344CB8AC3E}">
        <p14:creationId xmlns:p14="http://schemas.microsoft.com/office/powerpoint/2010/main" val="877303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9334639"/>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6092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6" name="Picture Placeholder 5"/>
          <p:cNvSpPr>
            <a:spLocks noGrp="1"/>
          </p:cNvSpPr>
          <p:nvPr>
            <p:ph type="pic" sz="quarter" idx="10" hasCustomPrompt="1"/>
          </p:nvPr>
        </p:nvSpPr>
        <p:spPr>
          <a:xfrm>
            <a:off x="838200" y="685800"/>
            <a:ext cx="5486400" cy="5486400"/>
          </a:xfrm>
          <a:custGeom>
            <a:avLst/>
            <a:gdLst>
              <a:gd name="connsiteX0" fmla="*/ 2743200 w 5486400"/>
              <a:gd name="connsiteY0" fmla="*/ 0 h 5486400"/>
              <a:gd name="connsiteX1" fmla="*/ 5486400 w 5486400"/>
              <a:gd name="connsiteY1" fmla="*/ 2743200 h 5486400"/>
              <a:gd name="connsiteX2" fmla="*/ 2743200 w 5486400"/>
              <a:gd name="connsiteY2" fmla="*/ 5486400 h 5486400"/>
              <a:gd name="connsiteX3" fmla="*/ 0 w 5486400"/>
              <a:gd name="connsiteY3" fmla="*/ 2743200 h 5486400"/>
              <a:gd name="connsiteX4" fmla="*/ 2743200 w 5486400"/>
              <a:gd name="connsiteY4" fmla="*/ 0 h 548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5486400">
                <a:moveTo>
                  <a:pt x="2743200" y="0"/>
                </a:moveTo>
                <a:cubicBezTo>
                  <a:pt x="4258228" y="0"/>
                  <a:pt x="5486400" y="1228172"/>
                  <a:pt x="5486400" y="2743200"/>
                </a:cubicBezTo>
                <a:cubicBezTo>
                  <a:pt x="5486400" y="4258228"/>
                  <a:pt x="4258228" y="5486400"/>
                  <a:pt x="2743200" y="5486400"/>
                </a:cubicBezTo>
                <a:cubicBezTo>
                  <a:pt x="1228172" y="5486400"/>
                  <a:pt x="0" y="4258228"/>
                  <a:pt x="0" y="2743200"/>
                </a:cubicBezTo>
                <a:cubicBezTo>
                  <a:pt x="0" y="1228172"/>
                  <a:pt x="1228172" y="0"/>
                  <a:pt x="274320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4003620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6096000" y="2"/>
            <a:ext cx="6096000" cy="6857999"/>
          </a:xfrm>
          <a:custGeom>
            <a:avLst/>
            <a:gdLst>
              <a:gd name="connsiteX0" fmla="*/ 1832960 w 6096000"/>
              <a:gd name="connsiteY0" fmla="*/ 0 h 6857999"/>
              <a:gd name="connsiteX1" fmla="*/ 6096000 w 6096000"/>
              <a:gd name="connsiteY1" fmla="*/ 0 h 6857999"/>
              <a:gd name="connsiteX2" fmla="*/ 6096000 w 6096000"/>
              <a:gd name="connsiteY2" fmla="*/ 6857999 h 6857999"/>
              <a:gd name="connsiteX3" fmla="*/ 1832962 w 6096000"/>
              <a:gd name="connsiteY3" fmla="*/ 6857999 h 6857999"/>
              <a:gd name="connsiteX4" fmla="*/ 1818129 w 6096000"/>
              <a:gd name="connsiteY4" fmla="*/ 6848490 h 6857999"/>
              <a:gd name="connsiteX5" fmla="*/ 0 w 6096000"/>
              <a:gd name="connsiteY5" fmla="*/ 3428999 h 6857999"/>
              <a:gd name="connsiteX6" fmla="*/ 1818129 w 6096000"/>
              <a:gd name="connsiteY6" fmla="*/ 9508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57999">
                <a:moveTo>
                  <a:pt x="1832960" y="0"/>
                </a:moveTo>
                <a:lnTo>
                  <a:pt x="6096000" y="0"/>
                </a:lnTo>
                <a:lnTo>
                  <a:pt x="6096000" y="6857999"/>
                </a:lnTo>
                <a:lnTo>
                  <a:pt x="1832962" y="6857999"/>
                </a:lnTo>
                <a:lnTo>
                  <a:pt x="1818129" y="6848490"/>
                </a:lnTo>
                <a:cubicBezTo>
                  <a:pt x="721200" y="6107420"/>
                  <a:pt x="0" y="4852432"/>
                  <a:pt x="0" y="3428999"/>
                </a:cubicBezTo>
                <a:cubicBezTo>
                  <a:pt x="0" y="2005566"/>
                  <a:pt x="721200" y="750579"/>
                  <a:pt x="1818129" y="9508"/>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15391877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843085" y="739588"/>
            <a:ext cx="5014568" cy="5370004"/>
          </a:xfrm>
          <a:custGeom>
            <a:avLst/>
            <a:gdLst>
              <a:gd name="connsiteX0" fmla="*/ 86610 w 5014568"/>
              <a:gd name="connsiteY0" fmla="*/ 0 h 5370004"/>
              <a:gd name="connsiteX1" fmla="*/ 874636 w 5014568"/>
              <a:gd name="connsiteY1" fmla="*/ 56281 h 5370004"/>
              <a:gd name="connsiteX2" fmla="*/ 1036963 w 5014568"/>
              <a:gd name="connsiteY2" fmla="*/ 104521 h 5370004"/>
              <a:gd name="connsiteX3" fmla="*/ 1237659 w 5014568"/>
              <a:gd name="connsiteY3" fmla="*/ 107201 h 5370004"/>
              <a:gd name="connsiteX4" fmla="*/ 1532800 w 5014568"/>
              <a:gd name="connsiteY4" fmla="*/ 85761 h 5370004"/>
              <a:gd name="connsiteX5" fmla="*/ 1582974 w 5014568"/>
              <a:gd name="connsiteY5" fmla="*/ 72361 h 5370004"/>
              <a:gd name="connsiteX6" fmla="*/ 1763010 w 5014568"/>
              <a:gd name="connsiteY6" fmla="*/ 58961 h 5370004"/>
              <a:gd name="connsiteX7" fmla="*/ 2055199 w 5014568"/>
              <a:gd name="connsiteY7" fmla="*/ 104521 h 5370004"/>
              <a:gd name="connsiteX8" fmla="*/ 2226381 w 5014568"/>
              <a:gd name="connsiteY8" fmla="*/ 142042 h 5370004"/>
              <a:gd name="connsiteX9" fmla="*/ 2223430 w 5014568"/>
              <a:gd name="connsiteY9" fmla="*/ 273363 h 5370004"/>
              <a:gd name="connsiteX10" fmla="*/ 2300166 w 5014568"/>
              <a:gd name="connsiteY10" fmla="*/ 176882 h 5370004"/>
              <a:gd name="connsiteX11" fmla="*/ 2798954 w 5014568"/>
              <a:gd name="connsiteY11" fmla="*/ 99161 h 5370004"/>
              <a:gd name="connsiteX12" fmla="*/ 3285937 w 5014568"/>
              <a:gd name="connsiteY12" fmla="*/ 101841 h 5370004"/>
              <a:gd name="connsiteX13" fmla="*/ 3312499 w 5014568"/>
              <a:gd name="connsiteY13" fmla="*/ 101841 h 5370004"/>
              <a:gd name="connsiteX14" fmla="*/ 4168408 w 5014568"/>
              <a:gd name="connsiteY14" fmla="*/ 61641 h 5370004"/>
              <a:gd name="connsiteX15" fmla="*/ 4696710 w 5014568"/>
              <a:gd name="connsiteY15" fmla="*/ 13400 h 5370004"/>
              <a:gd name="connsiteX16" fmla="*/ 4879697 w 5014568"/>
              <a:gd name="connsiteY16" fmla="*/ 10720 h 5370004"/>
              <a:gd name="connsiteX17" fmla="*/ 4879697 w 5014568"/>
              <a:gd name="connsiteY17" fmla="*/ 270683 h 5370004"/>
              <a:gd name="connsiteX18" fmla="*/ 4879697 w 5014568"/>
              <a:gd name="connsiteY18" fmla="*/ 442205 h 5370004"/>
              <a:gd name="connsiteX19" fmla="*/ 4861989 w 5014568"/>
              <a:gd name="connsiteY19" fmla="*/ 506526 h 5370004"/>
              <a:gd name="connsiteX20" fmla="*/ 4802961 w 5014568"/>
              <a:gd name="connsiteY20" fmla="*/ 533326 h 5370004"/>
              <a:gd name="connsiteX21" fmla="*/ 4870843 w 5014568"/>
              <a:gd name="connsiteY21" fmla="*/ 538687 h 5370004"/>
              <a:gd name="connsiteX22" fmla="*/ 4850183 w 5014568"/>
              <a:gd name="connsiteY22" fmla="*/ 790610 h 5370004"/>
              <a:gd name="connsiteX23" fmla="*/ 4915114 w 5014568"/>
              <a:gd name="connsiteY23" fmla="*/ 980892 h 5370004"/>
              <a:gd name="connsiteX24" fmla="*/ 4929871 w 5014568"/>
              <a:gd name="connsiteY24" fmla="*/ 1088093 h 5370004"/>
              <a:gd name="connsiteX25" fmla="*/ 4873794 w 5014568"/>
              <a:gd name="connsiteY25" fmla="*/ 1774181 h 5370004"/>
              <a:gd name="connsiteX26" fmla="*/ 4923968 w 5014568"/>
              <a:gd name="connsiteY26" fmla="*/ 2296787 h 5370004"/>
              <a:gd name="connsiteX27" fmla="*/ 4921017 w 5014568"/>
              <a:gd name="connsiteY27" fmla="*/ 2444189 h 5370004"/>
              <a:gd name="connsiteX28" fmla="*/ 4921017 w 5014568"/>
              <a:gd name="connsiteY28" fmla="*/ 2827434 h 5370004"/>
              <a:gd name="connsiteX29" fmla="*/ 4918067 w 5014568"/>
              <a:gd name="connsiteY29" fmla="*/ 3226759 h 5370004"/>
              <a:gd name="connsiteX30" fmla="*/ 4835426 w 5014568"/>
              <a:gd name="connsiteY30" fmla="*/ 3288399 h 5370004"/>
              <a:gd name="connsiteX31" fmla="*/ 4906260 w 5014568"/>
              <a:gd name="connsiteY31" fmla="*/ 3269639 h 5370004"/>
              <a:gd name="connsiteX32" fmla="*/ 4932823 w 5014568"/>
              <a:gd name="connsiteY32" fmla="*/ 3786885 h 5370004"/>
              <a:gd name="connsiteX33" fmla="*/ 4941677 w 5014568"/>
              <a:gd name="connsiteY33" fmla="*/ 4218370 h 5370004"/>
              <a:gd name="connsiteX34" fmla="*/ 4926920 w 5014568"/>
              <a:gd name="connsiteY34" fmla="*/ 4539974 h 5370004"/>
              <a:gd name="connsiteX35" fmla="*/ 4906260 w 5014568"/>
              <a:gd name="connsiteY35" fmla="*/ 4657896 h 5370004"/>
              <a:gd name="connsiteX36" fmla="*/ 4947581 w 5014568"/>
              <a:gd name="connsiteY36" fmla="*/ 4979499 h 5370004"/>
              <a:gd name="connsiteX37" fmla="*/ 5012512 w 5014568"/>
              <a:gd name="connsiteY37" fmla="*/ 5317184 h 5370004"/>
              <a:gd name="connsiteX38" fmla="*/ 4805912 w 5014568"/>
              <a:gd name="connsiteY38" fmla="*/ 5317184 h 5370004"/>
              <a:gd name="connsiteX39" fmla="*/ 4705564 w 5014568"/>
              <a:gd name="connsiteY39" fmla="*/ 5271623 h 5370004"/>
              <a:gd name="connsiteX40" fmla="*/ 4584557 w 5014568"/>
              <a:gd name="connsiteY40" fmla="*/ 5279663 h 5370004"/>
              <a:gd name="connsiteX41" fmla="*/ 4549139 w 5014568"/>
              <a:gd name="connsiteY41" fmla="*/ 5349344 h 5370004"/>
              <a:gd name="connsiteX42" fmla="*/ 4395667 w 5014568"/>
              <a:gd name="connsiteY42" fmla="*/ 5368104 h 5370004"/>
              <a:gd name="connsiteX43" fmla="*/ 3846704 w 5014568"/>
              <a:gd name="connsiteY43" fmla="*/ 5309143 h 5370004"/>
              <a:gd name="connsiteX44" fmla="*/ 3613543 w 5014568"/>
              <a:gd name="connsiteY44" fmla="*/ 5226062 h 5370004"/>
              <a:gd name="connsiteX45" fmla="*/ 3451215 w 5014568"/>
              <a:gd name="connsiteY45" fmla="*/ 5151022 h 5370004"/>
              <a:gd name="connsiteX46" fmla="*/ 3333159 w 5014568"/>
              <a:gd name="connsiteY46" fmla="*/ 5268943 h 5370004"/>
              <a:gd name="connsiteX47" fmla="*/ 3303645 w 5014568"/>
              <a:gd name="connsiteY47" fmla="*/ 5319864 h 5370004"/>
              <a:gd name="connsiteX48" fmla="*/ 3082289 w 5014568"/>
              <a:gd name="connsiteY48" fmla="*/ 5333264 h 5370004"/>
              <a:gd name="connsiteX49" fmla="*/ 2577599 w 5014568"/>
              <a:gd name="connsiteY49" fmla="*/ 5333264 h 5370004"/>
              <a:gd name="connsiteX50" fmla="*/ 2235235 w 5014568"/>
              <a:gd name="connsiteY50" fmla="*/ 5177822 h 5370004"/>
              <a:gd name="connsiteX51" fmla="*/ 2196867 w 5014568"/>
              <a:gd name="connsiteY51" fmla="*/ 5153702 h 5370004"/>
              <a:gd name="connsiteX52" fmla="*/ 2128985 w 5014568"/>
              <a:gd name="connsiteY52" fmla="*/ 5191222 h 5370004"/>
              <a:gd name="connsiteX53" fmla="*/ 1763010 w 5014568"/>
              <a:gd name="connsiteY53" fmla="*/ 5185862 h 5370004"/>
              <a:gd name="connsiteX54" fmla="*/ 1748253 w 5014568"/>
              <a:gd name="connsiteY54" fmla="*/ 5167102 h 5370004"/>
              <a:gd name="connsiteX55" fmla="*/ 1662662 w 5014568"/>
              <a:gd name="connsiteY55" fmla="*/ 5226062 h 5370004"/>
              <a:gd name="connsiteX56" fmla="*/ 1574120 w 5014568"/>
              <a:gd name="connsiteY56" fmla="*/ 5239463 h 5370004"/>
              <a:gd name="connsiteX57" fmla="*/ 1234708 w 5014568"/>
              <a:gd name="connsiteY57" fmla="*/ 5282343 h 5370004"/>
              <a:gd name="connsiteX58" fmla="*/ 1199291 w 5014568"/>
              <a:gd name="connsiteY58" fmla="*/ 5164422 h 5370004"/>
              <a:gd name="connsiteX59" fmla="*/ 1137311 w 5014568"/>
              <a:gd name="connsiteY59" fmla="*/ 5218022 h 5370004"/>
              <a:gd name="connsiteX60" fmla="*/ 1022206 w 5014568"/>
              <a:gd name="connsiteY60" fmla="*/ 5218022 h 5370004"/>
              <a:gd name="connsiteX61" fmla="*/ 939567 w 5014568"/>
              <a:gd name="connsiteY61" fmla="*/ 5282343 h 5370004"/>
              <a:gd name="connsiteX62" fmla="*/ 65950 w 5014568"/>
              <a:gd name="connsiteY62" fmla="*/ 5226062 h 5370004"/>
              <a:gd name="connsiteX63" fmla="*/ 86610 w 5014568"/>
              <a:gd name="connsiteY63" fmla="*/ 4888378 h 5370004"/>
              <a:gd name="connsiteX64" fmla="*/ 71853 w 5014568"/>
              <a:gd name="connsiteY64" fmla="*/ 4789217 h 5370004"/>
              <a:gd name="connsiteX65" fmla="*/ 45290 w 5014568"/>
              <a:gd name="connsiteY65" fmla="*/ 4569455 h 5370004"/>
              <a:gd name="connsiteX66" fmla="*/ 80707 w 5014568"/>
              <a:gd name="connsiteY66" fmla="*/ 4384532 h 5370004"/>
              <a:gd name="connsiteX67" fmla="*/ 222375 w 5014568"/>
              <a:gd name="connsiteY67" fmla="*/ 4229091 h 5370004"/>
              <a:gd name="connsiteX68" fmla="*/ 98416 w 5014568"/>
              <a:gd name="connsiteY68" fmla="*/ 3886046 h 5370004"/>
              <a:gd name="connsiteX69" fmla="*/ 157444 w 5014568"/>
              <a:gd name="connsiteY69" fmla="*/ 3505482 h 5370004"/>
              <a:gd name="connsiteX70" fmla="*/ 189909 w 5014568"/>
              <a:gd name="connsiteY70" fmla="*/ 3205318 h 5370004"/>
              <a:gd name="connsiteX71" fmla="*/ 163346 w 5014568"/>
              <a:gd name="connsiteY71" fmla="*/ 2755073 h 5370004"/>
              <a:gd name="connsiteX72" fmla="*/ 195812 w 5014568"/>
              <a:gd name="connsiteY72" fmla="*/ 2160106 h 5370004"/>
              <a:gd name="connsiteX73" fmla="*/ 124978 w 5014568"/>
              <a:gd name="connsiteY73" fmla="*/ 1999304 h 5370004"/>
              <a:gd name="connsiteX74" fmla="*/ 139735 w 5014568"/>
              <a:gd name="connsiteY74" fmla="*/ 1605339 h 5370004"/>
              <a:gd name="connsiteX75" fmla="*/ 151541 w 5014568"/>
              <a:gd name="connsiteY75" fmla="*/ 1554419 h 5370004"/>
              <a:gd name="connsiteX76" fmla="*/ 204666 w 5014568"/>
              <a:gd name="connsiteY76" fmla="*/ 1527618 h 5370004"/>
              <a:gd name="connsiteX77" fmla="*/ 139735 w 5014568"/>
              <a:gd name="connsiteY77" fmla="*/ 1270335 h 5370004"/>
              <a:gd name="connsiteX78" fmla="*/ 42339 w 5014568"/>
              <a:gd name="connsiteY78" fmla="*/ 664648 h 5370004"/>
              <a:gd name="connsiteX79" fmla="*/ 1019 w 5014568"/>
              <a:gd name="connsiteY79" fmla="*/ 477046 h 5370004"/>
              <a:gd name="connsiteX80" fmla="*/ 39387 w 5014568"/>
              <a:gd name="connsiteY80" fmla="*/ 235843 h 5370004"/>
              <a:gd name="connsiteX81" fmla="*/ 86610 w 5014568"/>
              <a:gd name="connsiteY81" fmla="*/ 0 h 5370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014568" h="5370004">
                <a:moveTo>
                  <a:pt x="86610" y="0"/>
                </a:moveTo>
                <a:cubicBezTo>
                  <a:pt x="334528" y="96481"/>
                  <a:pt x="617864" y="13400"/>
                  <a:pt x="874636" y="56281"/>
                </a:cubicBezTo>
                <a:cubicBezTo>
                  <a:pt x="930713" y="64321"/>
                  <a:pt x="983838" y="80401"/>
                  <a:pt x="1036963" y="104521"/>
                </a:cubicBezTo>
                <a:cubicBezTo>
                  <a:pt x="1090089" y="128642"/>
                  <a:pt x="1178631" y="96481"/>
                  <a:pt x="1237659" y="107201"/>
                </a:cubicBezTo>
                <a:cubicBezTo>
                  <a:pt x="1352764" y="125962"/>
                  <a:pt x="1420647" y="120602"/>
                  <a:pt x="1532800" y="85761"/>
                </a:cubicBezTo>
                <a:cubicBezTo>
                  <a:pt x="1547557" y="80401"/>
                  <a:pt x="1565265" y="77721"/>
                  <a:pt x="1582974" y="72361"/>
                </a:cubicBezTo>
                <a:cubicBezTo>
                  <a:pt x="1642002" y="58961"/>
                  <a:pt x="1701030" y="56281"/>
                  <a:pt x="1763010" y="58961"/>
                </a:cubicBezTo>
                <a:cubicBezTo>
                  <a:pt x="1860406" y="61641"/>
                  <a:pt x="1960754" y="80401"/>
                  <a:pt x="2055199" y="104521"/>
                </a:cubicBezTo>
                <a:cubicBezTo>
                  <a:pt x="2102422" y="115241"/>
                  <a:pt x="2202770" y="101841"/>
                  <a:pt x="2226381" y="142042"/>
                </a:cubicBezTo>
                <a:cubicBezTo>
                  <a:pt x="2241138" y="171522"/>
                  <a:pt x="2223430" y="273363"/>
                  <a:pt x="2223430" y="273363"/>
                </a:cubicBezTo>
                <a:cubicBezTo>
                  <a:pt x="2223430" y="273363"/>
                  <a:pt x="2261798" y="214403"/>
                  <a:pt x="2300166" y="176882"/>
                </a:cubicBezTo>
                <a:cubicBezTo>
                  <a:pt x="2415271" y="67001"/>
                  <a:pt x="2633675" y="101841"/>
                  <a:pt x="2798954" y="99161"/>
                </a:cubicBezTo>
                <a:cubicBezTo>
                  <a:pt x="2955379" y="96481"/>
                  <a:pt x="3126560" y="91121"/>
                  <a:pt x="3285937" y="101841"/>
                </a:cubicBezTo>
                <a:cubicBezTo>
                  <a:pt x="3294791" y="101841"/>
                  <a:pt x="3303645" y="101841"/>
                  <a:pt x="3312499" y="101841"/>
                </a:cubicBezTo>
                <a:cubicBezTo>
                  <a:pt x="3598786" y="125962"/>
                  <a:pt x="3885073" y="93801"/>
                  <a:pt x="4168408" y="61641"/>
                </a:cubicBezTo>
                <a:cubicBezTo>
                  <a:pt x="4345492" y="42881"/>
                  <a:pt x="4519625" y="21440"/>
                  <a:pt x="4696710" y="13400"/>
                </a:cubicBezTo>
                <a:cubicBezTo>
                  <a:pt x="4758689" y="10720"/>
                  <a:pt x="4820669" y="10720"/>
                  <a:pt x="4879697" y="10720"/>
                </a:cubicBezTo>
                <a:cubicBezTo>
                  <a:pt x="4879697" y="96481"/>
                  <a:pt x="4879697" y="182242"/>
                  <a:pt x="4879697" y="270683"/>
                </a:cubicBezTo>
                <a:cubicBezTo>
                  <a:pt x="4879697" y="326964"/>
                  <a:pt x="4879697" y="385925"/>
                  <a:pt x="4879697" y="442205"/>
                </a:cubicBezTo>
                <a:cubicBezTo>
                  <a:pt x="4879697" y="463646"/>
                  <a:pt x="4876746" y="487766"/>
                  <a:pt x="4861989" y="506526"/>
                </a:cubicBezTo>
                <a:cubicBezTo>
                  <a:pt x="4850183" y="522606"/>
                  <a:pt x="4802961" y="533326"/>
                  <a:pt x="4802961" y="533326"/>
                </a:cubicBezTo>
                <a:cubicBezTo>
                  <a:pt x="4826572" y="536006"/>
                  <a:pt x="4847232" y="538687"/>
                  <a:pt x="4870843" y="538687"/>
                </a:cubicBezTo>
                <a:cubicBezTo>
                  <a:pt x="4912164" y="594967"/>
                  <a:pt x="4850183" y="790610"/>
                  <a:pt x="4850183" y="790610"/>
                </a:cubicBezTo>
                <a:cubicBezTo>
                  <a:pt x="4850183" y="790610"/>
                  <a:pt x="4856086" y="884411"/>
                  <a:pt x="4915114" y="980892"/>
                </a:cubicBezTo>
                <a:cubicBezTo>
                  <a:pt x="4935774" y="1013052"/>
                  <a:pt x="4932823" y="1050573"/>
                  <a:pt x="4929871" y="1088093"/>
                </a:cubicBezTo>
                <a:cubicBezTo>
                  <a:pt x="4912164" y="1315896"/>
                  <a:pt x="4891503" y="1546379"/>
                  <a:pt x="4873794" y="1774181"/>
                </a:cubicBezTo>
                <a:cubicBezTo>
                  <a:pt x="4859037" y="1951063"/>
                  <a:pt x="4847232" y="2135986"/>
                  <a:pt x="4923968" y="2296787"/>
                </a:cubicBezTo>
                <a:cubicBezTo>
                  <a:pt x="4820669" y="2347708"/>
                  <a:pt x="4758689" y="2245867"/>
                  <a:pt x="4921017" y="2444189"/>
                </a:cubicBezTo>
                <a:cubicBezTo>
                  <a:pt x="4923968" y="2548710"/>
                  <a:pt x="4923968" y="2688072"/>
                  <a:pt x="4921017" y="2827434"/>
                </a:cubicBezTo>
                <a:cubicBezTo>
                  <a:pt x="4918067" y="2972155"/>
                  <a:pt x="4915114" y="3119557"/>
                  <a:pt x="4918067" y="3226759"/>
                </a:cubicBezTo>
                <a:cubicBezTo>
                  <a:pt x="4888551" y="3213358"/>
                  <a:pt x="4850183" y="3256239"/>
                  <a:pt x="4835426" y="3288399"/>
                </a:cubicBezTo>
                <a:cubicBezTo>
                  <a:pt x="4820669" y="3323240"/>
                  <a:pt x="4829523" y="3344680"/>
                  <a:pt x="4906260" y="3269639"/>
                </a:cubicBezTo>
                <a:cubicBezTo>
                  <a:pt x="4918067" y="3441161"/>
                  <a:pt x="4926920" y="3612683"/>
                  <a:pt x="4932823" y="3786885"/>
                </a:cubicBezTo>
                <a:cubicBezTo>
                  <a:pt x="4938725" y="3931607"/>
                  <a:pt x="4941677" y="4073649"/>
                  <a:pt x="4941677" y="4218370"/>
                </a:cubicBezTo>
                <a:cubicBezTo>
                  <a:pt x="4941677" y="4325572"/>
                  <a:pt x="4941677" y="4432773"/>
                  <a:pt x="4926920" y="4539974"/>
                </a:cubicBezTo>
                <a:cubicBezTo>
                  <a:pt x="4921017" y="4580175"/>
                  <a:pt x="4912164" y="4617695"/>
                  <a:pt x="4906260" y="4657896"/>
                </a:cubicBezTo>
                <a:cubicBezTo>
                  <a:pt x="4891503" y="4767777"/>
                  <a:pt x="4912164" y="4874978"/>
                  <a:pt x="4947581" y="4979499"/>
                </a:cubicBezTo>
                <a:cubicBezTo>
                  <a:pt x="4982997" y="5092061"/>
                  <a:pt x="5024316" y="5201942"/>
                  <a:pt x="5012512" y="5317184"/>
                </a:cubicBezTo>
                <a:cubicBezTo>
                  <a:pt x="4944628" y="5335944"/>
                  <a:pt x="4873794" y="5335944"/>
                  <a:pt x="4805912" y="5317184"/>
                </a:cubicBezTo>
                <a:cubicBezTo>
                  <a:pt x="4770495" y="5309143"/>
                  <a:pt x="4735078" y="5293063"/>
                  <a:pt x="4705564" y="5271623"/>
                </a:cubicBezTo>
                <a:cubicBezTo>
                  <a:pt x="4622925" y="5209982"/>
                  <a:pt x="4605216" y="5191222"/>
                  <a:pt x="4584557" y="5279663"/>
                </a:cubicBezTo>
                <a:cubicBezTo>
                  <a:pt x="4578654" y="5306463"/>
                  <a:pt x="4572751" y="5333264"/>
                  <a:pt x="4549139" y="5349344"/>
                </a:cubicBezTo>
                <a:cubicBezTo>
                  <a:pt x="4510771" y="5378824"/>
                  <a:pt x="4442889" y="5368104"/>
                  <a:pt x="4395667" y="5368104"/>
                </a:cubicBezTo>
                <a:cubicBezTo>
                  <a:pt x="4209728" y="5362744"/>
                  <a:pt x="4026740" y="5343984"/>
                  <a:pt x="3846704" y="5309143"/>
                </a:cubicBezTo>
                <a:cubicBezTo>
                  <a:pt x="3764065" y="5295743"/>
                  <a:pt x="3678474" y="5274303"/>
                  <a:pt x="3613543" y="5226062"/>
                </a:cubicBezTo>
                <a:cubicBezTo>
                  <a:pt x="3551563" y="5177822"/>
                  <a:pt x="3498438" y="5148342"/>
                  <a:pt x="3451215" y="5151022"/>
                </a:cubicBezTo>
                <a:cubicBezTo>
                  <a:pt x="3403993" y="5153702"/>
                  <a:pt x="3365625" y="5191222"/>
                  <a:pt x="3333159" y="5268943"/>
                </a:cubicBezTo>
                <a:cubicBezTo>
                  <a:pt x="3324305" y="5285023"/>
                  <a:pt x="3318402" y="5303783"/>
                  <a:pt x="3303645" y="5319864"/>
                </a:cubicBezTo>
                <a:cubicBezTo>
                  <a:pt x="3253471" y="5370784"/>
                  <a:pt x="3159026" y="5346664"/>
                  <a:pt x="3082289" y="5333264"/>
                </a:cubicBezTo>
                <a:cubicBezTo>
                  <a:pt x="2917010" y="5303783"/>
                  <a:pt x="2745829" y="5352024"/>
                  <a:pt x="2577599" y="5333264"/>
                </a:cubicBezTo>
                <a:cubicBezTo>
                  <a:pt x="2447737" y="5319864"/>
                  <a:pt x="2323777" y="5263583"/>
                  <a:pt x="2235235" y="5177822"/>
                </a:cubicBezTo>
                <a:cubicBezTo>
                  <a:pt x="2226381" y="5167102"/>
                  <a:pt x="2211624" y="5156382"/>
                  <a:pt x="2196867" y="5153702"/>
                </a:cubicBezTo>
                <a:cubicBezTo>
                  <a:pt x="2170304" y="5148342"/>
                  <a:pt x="2146693" y="5172462"/>
                  <a:pt x="2128985" y="5191222"/>
                </a:cubicBezTo>
                <a:cubicBezTo>
                  <a:pt x="2037491" y="5285023"/>
                  <a:pt x="1848601" y="5279663"/>
                  <a:pt x="1763010" y="5185862"/>
                </a:cubicBezTo>
                <a:cubicBezTo>
                  <a:pt x="1757107" y="5180502"/>
                  <a:pt x="1751204" y="5175142"/>
                  <a:pt x="1748253" y="5167102"/>
                </a:cubicBezTo>
                <a:cubicBezTo>
                  <a:pt x="1712836" y="5177822"/>
                  <a:pt x="1683322" y="5199262"/>
                  <a:pt x="1662662" y="5226062"/>
                </a:cubicBezTo>
                <a:cubicBezTo>
                  <a:pt x="1633148" y="5231422"/>
                  <a:pt x="1603634" y="5234103"/>
                  <a:pt x="1574120" y="5239463"/>
                </a:cubicBezTo>
                <a:cubicBezTo>
                  <a:pt x="1461966" y="5252863"/>
                  <a:pt x="1346861" y="5268943"/>
                  <a:pt x="1234708" y="5282343"/>
                </a:cubicBezTo>
                <a:cubicBezTo>
                  <a:pt x="1237659" y="5242143"/>
                  <a:pt x="1225854" y="5199262"/>
                  <a:pt x="1199291" y="5164422"/>
                </a:cubicBezTo>
                <a:cubicBezTo>
                  <a:pt x="1190437" y="5188542"/>
                  <a:pt x="1166825" y="5209982"/>
                  <a:pt x="1137311" y="5218022"/>
                </a:cubicBezTo>
                <a:cubicBezTo>
                  <a:pt x="1149117" y="5161742"/>
                  <a:pt x="1090089" y="5177822"/>
                  <a:pt x="1022206" y="5218022"/>
                </a:cubicBezTo>
                <a:cubicBezTo>
                  <a:pt x="995644" y="5236783"/>
                  <a:pt x="966130" y="5258223"/>
                  <a:pt x="939567" y="5282343"/>
                </a:cubicBezTo>
                <a:cubicBezTo>
                  <a:pt x="650329" y="5242143"/>
                  <a:pt x="358139" y="5223382"/>
                  <a:pt x="65950" y="5226062"/>
                </a:cubicBezTo>
                <a:cubicBezTo>
                  <a:pt x="65950" y="5124221"/>
                  <a:pt x="92513" y="4998260"/>
                  <a:pt x="86610" y="4888378"/>
                </a:cubicBezTo>
                <a:cubicBezTo>
                  <a:pt x="83658" y="4853538"/>
                  <a:pt x="80707" y="4821378"/>
                  <a:pt x="71853" y="4789217"/>
                </a:cubicBezTo>
                <a:cubicBezTo>
                  <a:pt x="48241" y="4719536"/>
                  <a:pt x="39387" y="4644496"/>
                  <a:pt x="45290" y="4569455"/>
                </a:cubicBezTo>
                <a:cubicBezTo>
                  <a:pt x="48241" y="4507814"/>
                  <a:pt x="60047" y="4446173"/>
                  <a:pt x="80707" y="4384532"/>
                </a:cubicBezTo>
                <a:cubicBezTo>
                  <a:pt x="184006" y="4384532"/>
                  <a:pt x="278451" y="4282691"/>
                  <a:pt x="222375" y="4229091"/>
                </a:cubicBezTo>
                <a:cubicBezTo>
                  <a:pt x="130881" y="4135289"/>
                  <a:pt x="98416" y="4009328"/>
                  <a:pt x="98416" y="3886046"/>
                </a:cubicBezTo>
                <a:cubicBezTo>
                  <a:pt x="98416" y="3757405"/>
                  <a:pt x="133832" y="3631443"/>
                  <a:pt x="157444" y="3505482"/>
                </a:cubicBezTo>
                <a:cubicBezTo>
                  <a:pt x="175152" y="3406321"/>
                  <a:pt x="184006" y="3304479"/>
                  <a:pt x="189909" y="3205318"/>
                </a:cubicBezTo>
                <a:cubicBezTo>
                  <a:pt x="195812" y="3052556"/>
                  <a:pt x="175152" y="2905155"/>
                  <a:pt x="163346" y="2755073"/>
                </a:cubicBezTo>
                <a:cubicBezTo>
                  <a:pt x="148589" y="2562111"/>
                  <a:pt x="133832" y="2240507"/>
                  <a:pt x="195812" y="2160106"/>
                </a:cubicBezTo>
                <a:cubicBezTo>
                  <a:pt x="307965" y="2018064"/>
                  <a:pt x="337480" y="2060945"/>
                  <a:pt x="124978" y="1999304"/>
                </a:cubicBezTo>
                <a:cubicBezTo>
                  <a:pt x="130881" y="1867982"/>
                  <a:pt x="133832" y="1736661"/>
                  <a:pt x="139735" y="1605339"/>
                </a:cubicBezTo>
                <a:cubicBezTo>
                  <a:pt x="139735" y="1589259"/>
                  <a:pt x="139735" y="1570499"/>
                  <a:pt x="151541" y="1554419"/>
                </a:cubicBezTo>
                <a:cubicBezTo>
                  <a:pt x="163346" y="1541019"/>
                  <a:pt x="184006" y="1532978"/>
                  <a:pt x="204666" y="1527618"/>
                </a:cubicBezTo>
                <a:cubicBezTo>
                  <a:pt x="299111" y="1500818"/>
                  <a:pt x="287306" y="1302496"/>
                  <a:pt x="139735" y="1270335"/>
                </a:cubicBezTo>
                <a:cubicBezTo>
                  <a:pt x="130881" y="1063973"/>
                  <a:pt x="101367" y="860290"/>
                  <a:pt x="42339" y="664648"/>
                </a:cubicBezTo>
                <a:cubicBezTo>
                  <a:pt x="27582" y="603007"/>
                  <a:pt x="6922" y="541367"/>
                  <a:pt x="1019" y="477046"/>
                </a:cubicBezTo>
                <a:cubicBezTo>
                  <a:pt x="-4884" y="396645"/>
                  <a:pt x="15776" y="316244"/>
                  <a:pt x="39387" y="235843"/>
                </a:cubicBezTo>
                <a:cubicBezTo>
                  <a:pt x="60047" y="158122"/>
                  <a:pt x="83658" y="80401"/>
                  <a:pt x="8661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200777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854714" y="252414"/>
            <a:ext cx="10474680" cy="3009398"/>
          </a:xfrm>
          <a:custGeom>
            <a:avLst/>
            <a:gdLst>
              <a:gd name="connsiteX0" fmla="*/ 691749 w 10474680"/>
              <a:gd name="connsiteY0" fmla="*/ 251 h 3009398"/>
              <a:gd name="connsiteX1" fmla="*/ 734393 w 10474680"/>
              <a:gd name="connsiteY1" fmla="*/ 7755 h 3009398"/>
              <a:gd name="connsiteX2" fmla="*/ 867857 w 10474680"/>
              <a:gd name="connsiteY2" fmla="*/ 152729 h 3009398"/>
              <a:gd name="connsiteX3" fmla="*/ 1396267 w 10474680"/>
              <a:gd name="connsiteY3" fmla="*/ 104404 h 3009398"/>
              <a:gd name="connsiteX4" fmla="*/ 2286938 w 10474680"/>
              <a:gd name="connsiteY4" fmla="*/ 204074 h 3009398"/>
              <a:gd name="connsiteX5" fmla="*/ 2752702 w 10474680"/>
              <a:gd name="connsiteY5" fmla="*/ 445698 h 3009398"/>
              <a:gd name="connsiteX6" fmla="*/ 2902509 w 10474680"/>
              <a:gd name="connsiteY6" fmla="*/ 297703 h 3009398"/>
              <a:gd name="connsiteX7" fmla="*/ 3106791 w 10474680"/>
              <a:gd name="connsiteY7" fmla="*/ 355089 h 3009398"/>
              <a:gd name="connsiteX8" fmla="*/ 3518080 w 10474680"/>
              <a:gd name="connsiteY8" fmla="*/ 481941 h 3009398"/>
              <a:gd name="connsiteX9" fmla="*/ 3752323 w 10474680"/>
              <a:gd name="connsiteY9" fmla="*/ 312805 h 3009398"/>
              <a:gd name="connsiteX10" fmla="*/ 4392408 w 10474680"/>
              <a:gd name="connsiteY10" fmla="*/ 346028 h 3009398"/>
              <a:gd name="connsiteX11" fmla="*/ 4931713 w 10474680"/>
              <a:gd name="connsiteY11" fmla="*/ 409454 h 3009398"/>
              <a:gd name="connsiteX12" fmla="*/ 4983466 w 10474680"/>
              <a:gd name="connsiteY12" fmla="*/ 877600 h 3009398"/>
              <a:gd name="connsiteX13" fmla="*/ 5037940 w 10474680"/>
              <a:gd name="connsiteY13" fmla="*/ 560469 h 3009398"/>
              <a:gd name="connsiteX14" fmla="*/ 5097864 w 10474680"/>
              <a:gd name="connsiteY14" fmla="*/ 330927 h 3009398"/>
              <a:gd name="connsiteX15" fmla="*/ 5830555 w 10474680"/>
              <a:gd name="connsiteY15" fmla="*/ 397373 h 3009398"/>
              <a:gd name="connsiteX16" fmla="*/ 6437955 w 10474680"/>
              <a:gd name="connsiteY16" fmla="*/ 349048 h 3009398"/>
              <a:gd name="connsiteX17" fmla="*/ 6876481 w 10474680"/>
              <a:gd name="connsiteY17" fmla="*/ 306764 h 3009398"/>
              <a:gd name="connsiteX18" fmla="*/ 6911890 w 10474680"/>
              <a:gd name="connsiteY18" fmla="*/ 626916 h 3009398"/>
              <a:gd name="connsiteX19" fmla="*/ 7069868 w 10474680"/>
              <a:gd name="connsiteY19" fmla="*/ 355089 h 3009398"/>
              <a:gd name="connsiteX20" fmla="*/ 7426681 w 10474680"/>
              <a:gd name="connsiteY20" fmla="*/ 270521 h 3009398"/>
              <a:gd name="connsiteX21" fmla="*/ 8061318 w 10474680"/>
              <a:gd name="connsiteY21" fmla="*/ 231257 h 3009398"/>
              <a:gd name="connsiteX22" fmla="*/ 9368725 w 10474680"/>
              <a:gd name="connsiteY22" fmla="*/ 303744 h 3009398"/>
              <a:gd name="connsiteX23" fmla="*/ 9624759 w 10474680"/>
              <a:gd name="connsiteY23" fmla="*/ 361130 h 3009398"/>
              <a:gd name="connsiteX24" fmla="*/ 9687405 w 10474680"/>
              <a:gd name="connsiteY24" fmla="*/ 252399 h 3009398"/>
              <a:gd name="connsiteX25" fmla="*/ 9932544 w 10474680"/>
              <a:gd name="connsiteY25" fmla="*/ 158770 h 3009398"/>
              <a:gd name="connsiteX26" fmla="*/ 9973401 w 10474680"/>
              <a:gd name="connsiteY26" fmla="*/ 427576 h 3009398"/>
              <a:gd name="connsiteX27" fmla="*/ 10207644 w 10474680"/>
              <a:gd name="connsiteY27" fmla="*/ 170851 h 3009398"/>
              <a:gd name="connsiteX28" fmla="*/ 10466402 w 10474680"/>
              <a:gd name="connsiteY28" fmla="*/ 451738 h 3009398"/>
              <a:gd name="connsiteX29" fmla="*/ 10409203 w 10474680"/>
              <a:gd name="connsiteY29" fmla="*/ 1481659 h 3009398"/>
              <a:gd name="connsiteX30" fmla="*/ 10338385 w 10474680"/>
              <a:gd name="connsiteY30" fmla="*/ 2363586 h 3009398"/>
              <a:gd name="connsiteX31" fmla="*/ 10229434 w 10474680"/>
              <a:gd name="connsiteY31" fmla="*/ 2819650 h 3009398"/>
              <a:gd name="connsiteX32" fmla="*/ 9622035 w 10474680"/>
              <a:gd name="connsiteY32" fmla="*/ 2955564 h 3009398"/>
              <a:gd name="connsiteX33" fmla="*/ 9197128 w 10474680"/>
              <a:gd name="connsiteY33" fmla="*/ 2889117 h 3009398"/>
              <a:gd name="connsiteX34" fmla="*/ 8995569 w 10474680"/>
              <a:gd name="connsiteY34" fmla="*/ 2632392 h 3009398"/>
              <a:gd name="connsiteX35" fmla="*/ 8230192 w 10474680"/>
              <a:gd name="connsiteY35" fmla="*/ 2638433 h 3009398"/>
              <a:gd name="connsiteX36" fmla="*/ 8083108 w 10474680"/>
              <a:gd name="connsiteY36" fmla="*/ 2858914 h 3009398"/>
              <a:gd name="connsiteX37" fmla="*/ 7840693 w 10474680"/>
              <a:gd name="connsiteY37" fmla="*/ 2638433 h 3009398"/>
              <a:gd name="connsiteX38" fmla="*/ 6764807 w 10474680"/>
              <a:gd name="connsiteY38" fmla="*/ 2834752 h 3009398"/>
              <a:gd name="connsiteX39" fmla="*/ 5947677 w 10474680"/>
              <a:gd name="connsiteY39" fmla="*/ 2852874 h 3009398"/>
              <a:gd name="connsiteX40" fmla="*/ 5628997 w 10474680"/>
              <a:gd name="connsiteY40" fmla="*/ 2889117 h 3009398"/>
              <a:gd name="connsiteX41" fmla="*/ 5462847 w 10474680"/>
              <a:gd name="connsiteY41" fmla="*/ 2668636 h 3009398"/>
              <a:gd name="connsiteX42" fmla="*/ 4613033 w 10474680"/>
              <a:gd name="connsiteY42" fmla="*/ 2922340 h 3009398"/>
              <a:gd name="connsiteX43" fmla="*/ 4011081 w 10474680"/>
              <a:gd name="connsiteY43" fmla="*/ 2904219 h 3009398"/>
              <a:gd name="connsiteX44" fmla="*/ 3515356 w 10474680"/>
              <a:gd name="connsiteY44" fmla="*/ 2931401 h 3009398"/>
              <a:gd name="connsiteX45" fmla="*/ 3101344 w 10474680"/>
              <a:gd name="connsiteY45" fmla="*/ 2816630 h 3009398"/>
              <a:gd name="connsiteX46" fmla="*/ 2698227 w 10474680"/>
              <a:gd name="connsiteY46" fmla="*/ 2940462 h 3009398"/>
              <a:gd name="connsiteX47" fmla="*/ 2145302 w 10474680"/>
              <a:gd name="connsiteY47" fmla="*/ 2602189 h 3009398"/>
              <a:gd name="connsiteX48" fmla="*/ 1774871 w 10474680"/>
              <a:gd name="connsiteY48" fmla="*/ 2816630 h 3009398"/>
              <a:gd name="connsiteX49" fmla="*/ 1652301 w 10474680"/>
              <a:gd name="connsiteY49" fmla="*/ 2460235 h 3009398"/>
              <a:gd name="connsiteX50" fmla="*/ 1251908 w 10474680"/>
              <a:gd name="connsiteY50" fmla="*/ 2952543 h 3009398"/>
              <a:gd name="connsiteX51" fmla="*/ 383027 w 10474680"/>
              <a:gd name="connsiteY51" fmla="*/ 2792468 h 3009398"/>
              <a:gd name="connsiteX52" fmla="*/ 72518 w 10474680"/>
              <a:gd name="connsiteY52" fmla="*/ 1022574 h 3009398"/>
              <a:gd name="connsiteX53" fmla="*/ 105203 w 10474680"/>
              <a:gd name="connsiteY53" fmla="*/ 222196 h 3009398"/>
              <a:gd name="connsiteX54" fmla="*/ 554624 w 10474680"/>
              <a:gd name="connsiteY54" fmla="*/ 16816 h 3009398"/>
              <a:gd name="connsiteX55" fmla="*/ 691749 w 10474680"/>
              <a:gd name="connsiteY55" fmla="*/ 251 h 300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0474680" h="3009398">
                <a:moveTo>
                  <a:pt x="691749" y="251"/>
                </a:moveTo>
                <a:cubicBezTo>
                  <a:pt x="706985" y="959"/>
                  <a:pt x="721455" y="3224"/>
                  <a:pt x="734393" y="7755"/>
                </a:cubicBezTo>
                <a:cubicBezTo>
                  <a:pt x="813382" y="37958"/>
                  <a:pt x="813382" y="128567"/>
                  <a:pt x="867857" y="152729"/>
                </a:cubicBezTo>
                <a:cubicBezTo>
                  <a:pt x="1006769" y="219176"/>
                  <a:pt x="1249184" y="107425"/>
                  <a:pt x="1396267" y="104404"/>
                </a:cubicBezTo>
                <a:cubicBezTo>
                  <a:pt x="1701329" y="92323"/>
                  <a:pt x="1984600" y="107425"/>
                  <a:pt x="2286938" y="204074"/>
                </a:cubicBezTo>
                <a:cubicBezTo>
                  <a:pt x="2425850" y="249379"/>
                  <a:pt x="2801730" y="185952"/>
                  <a:pt x="2752702" y="445698"/>
                </a:cubicBezTo>
                <a:cubicBezTo>
                  <a:pt x="2812625" y="451738"/>
                  <a:pt x="2842586" y="315825"/>
                  <a:pt x="2902509" y="297703"/>
                </a:cubicBezTo>
                <a:cubicBezTo>
                  <a:pt x="2959708" y="276561"/>
                  <a:pt x="3052316" y="339987"/>
                  <a:pt x="3106791" y="355089"/>
                </a:cubicBezTo>
                <a:cubicBezTo>
                  <a:pt x="3213018" y="382272"/>
                  <a:pt x="3436367" y="364150"/>
                  <a:pt x="3518080" y="481941"/>
                </a:cubicBezTo>
                <a:cubicBezTo>
                  <a:pt x="3528975" y="261460"/>
                  <a:pt x="3588897" y="282602"/>
                  <a:pt x="3752323" y="312805"/>
                </a:cubicBezTo>
                <a:cubicBezTo>
                  <a:pt x="3970224" y="352069"/>
                  <a:pt x="4169059" y="373211"/>
                  <a:pt x="4392408" y="346028"/>
                </a:cubicBezTo>
                <a:cubicBezTo>
                  <a:pt x="4555834" y="327906"/>
                  <a:pt x="4809144" y="237297"/>
                  <a:pt x="4931713" y="409454"/>
                </a:cubicBezTo>
                <a:cubicBezTo>
                  <a:pt x="5018874" y="530266"/>
                  <a:pt x="4978017" y="735646"/>
                  <a:pt x="4983466" y="877600"/>
                </a:cubicBezTo>
                <a:cubicBezTo>
                  <a:pt x="5046111" y="796052"/>
                  <a:pt x="5010702" y="660139"/>
                  <a:pt x="5037940" y="560469"/>
                </a:cubicBezTo>
                <a:cubicBezTo>
                  <a:pt x="5062455" y="469860"/>
                  <a:pt x="5127824" y="439657"/>
                  <a:pt x="5097864" y="330927"/>
                </a:cubicBezTo>
                <a:cubicBezTo>
                  <a:pt x="5340278" y="294683"/>
                  <a:pt x="5585417" y="403414"/>
                  <a:pt x="5830555" y="397373"/>
                </a:cubicBezTo>
                <a:cubicBezTo>
                  <a:pt x="6032114" y="391333"/>
                  <a:pt x="6233673" y="361130"/>
                  <a:pt x="6437955" y="349048"/>
                </a:cubicBezTo>
                <a:cubicBezTo>
                  <a:pt x="6549629" y="346028"/>
                  <a:pt x="6775702" y="270521"/>
                  <a:pt x="6876481" y="306764"/>
                </a:cubicBezTo>
                <a:cubicBezTo>
                  <a:pt x="7078039" y="379251"/>
                  <a:pt x="6909166" y="481941"/>
                  <a:pt x="6911890" y="626916"/>
                </a:cubicBezTo>
                <a:cubicBezTo>
                  <a:pt x="6958194" y="530266"/>
                  <a:pt x="7020840" y="448718"/>
                  <a:pt x="7069868" y="355089"/>
                </a:cubicBezTo>
                <a:cubicBezTo>
                  <a:pt x="7148857" y="478921"/>
                  <a:pt x="7334073" y="294683"/>
                  <a:pt x="7426681" y="270521"/>
                </a:cubicBezTo>
                <a:cubicBezTo>
                  <a:pt x="7622792" y="213135"/>
                  <a:pt x="7862484" y="240318"/>
                  <a:pt x="8061318" y="231257"/>
                </a:cubicBezTo>
                <a:cubicBezTo>
                  <a:pt x="8491673" y="213135"/>
                  <a:pt x="8946541" y="195013"/>
                  <a:pt x="9368725" y="303744"/>
                </a:cubicBezTo>
                <a:cubicBezTo>
                  <a:pt x="9436819" y="321866"/>
                  <a:pt x="9556665" y="394353"/>
                  <a:pt x="9624759" y="361130"/>
                </a:cubicBezTo>
                <a:cubicBezTo>
                  <a:pt x="9755499" y="303744"/>
                  <a:pt x="9592074" y="352069"/>
                  <a:pt x="9687405" y="252399"/>
                </a:cubicBezTo>
                <a:cubicBezTo>
                  <a:pt x="9733709" y="204074"/>
                  <a:pt x="9853555" y="122526"/>
                  <a:pt x="9932544" y="158770"/>
                </a:cubicBezTo>
                <a:cubicBezTo>
                  <a:pt x="10019705" y="198034"/>
                  <a:pt x="9995191" y="336967"/>
                  <a:pt x="9973401" y="427576"/>
                </a:cubicBezTo>
                <a:cubicBezTo>
                  <a:pt x="10016981" y="252399"/>
                  <a:pt x="10019705" y="134607"/>
                  <a:pt x="10207644" y="170851"/>
                </a:cubicBezTo>
                <a:cubicBezTo>
                  <a:pt x="10373794" y="204074"/>
                  <a:pt x="10450059" y="273541"/>
                  <a:pt x="10466402" y="451738"/>
                </a:cubicBezTo>
                <a:cubicBezTo>
                  <a:pt x="10499087" y="774910"/>
                  <a:pt x="10425545" y="1152447"/>
                  <a:pt x="10409203" y="1481659"/>
                </a:cubicBezTo>
                <a:cubicBezTo>
                  <a:pt x="10392860" y="1777648"/>
                  <a:pt x="10360175" y="2067597"/>
                  <a:pt x="10338385" y="2363586"/>
                </a:cubicBezTo>
                <a:cubicBezTo>
                  <a:pt x="10324766" y="2535743"/>
                  <a:pt x="10330214" y="2689778"/>
                  <a:pt x="10229434" y="2819650"/>
                </a:cubicBezTo>
                <a:cubicBezTo>
                  <a:pt x="10071456" y="3025030"/>
                  <a:pt x="9842660" y="2997848"/>
                  <a:pt x="9622035" y="2955564"/>
                </a:cubicBezTo>
                <a:cubicBezTo>
                  <a:pt x="9504913" y="2934422"/>
                  <a:pt x="9303355" y="2940462"/>
                  <a:pt x="9197128" y="2889117"/>
                </a:cubicBezTo>
                <a:cubicBezTo>
                  <a:pt x="9093625" y="2840792"/>
                  <a:pt x="9069111" y="2713940"/>
                  <a:pt x="8995569" y="2632392"/>
                </a:cubicBezTo>
                <a:cubicBezTo>
                  <a:pt x="9003740" y="3034091"/>
                  <a:pt x="8306457" y="3040132"/>
                  <a:pt x="8230192" y="2638433"/>
                </a:cubicBezTo>
                <a:cubicBezTo>
                  <a:pt x="8197506" y="2732062"/>
                  <a:pt x="8183888" y="2834752"/>
                  <a:pt x="8083108" y="2858914"/>
                </a:cubicBezTo>
                <a:cubicBezTo>
                  <a:pt x="7974158" y="2883077"/>
                  <a:pt x="7854312" y="2750184"/>
                  <a:pt x="7840693" y="2638433"/>
                </a:cubicBezTo>
                <a:cubicBezTo>
                  <a:pt x="7753532" y="3055233"/>
                  <a:pt x="7045354" y="2852874"/>
                  <a:pt x="6764807" y="2834752"/>
                </a:cubicBezTo>
                <a:cubicBezTo>
                  <a:pt x="6492430" y="2822671"/>
                  <a:pt x="6217330" y="2816630"/>
                  <a:pt x="5947677" y="2852874"/>
                </a:cubicBezTo>
                <a:cubicBezTo>
                  <a:pt x="5841451" y="2867975"/>
                  <a:pt x="5735224" y="2904219"/>
                  <a:pt x="5628997" y="2889117"/>
                </a:cubicBezTo>
                <a:cubicBezTo>
                  <a:pt x="5473742" y="2867975"/>
                  <a:pt x="5509151" y="2849853"/>
                  <a:pt x="5462847" y="2668636"/>
                </a:cubicBezTo>
                <a:cubicBezTo>
                  <a:pt x="5419267" y="3052213"/>
                  <a:pt x="4852724" y="2946503"/>
                  <a:pt x="4613033" y="2922340"/>
                </a:cubicBezTo>
                <a:cubicBezTo>
                  <a:pt x="4414198" y="2904219"/>
                  <a:pt x="4212640" y="2889117"/>
                  <a:pt x="4011081" y="2904219"/>
                </a:cubicBezTo>
                <a:cubicBezTo>
                  <a:pt x="3850380" y="2916300"/>
                  <a:pt x="3673334" y="2985767"/>
                  <a:pt x="3515356" y="2931401"/>
                </a:cubicBezTo>
                <a:cubicBezTo>
                  <a:pt x="3349206" y="2877036"/>
                  <a:pt x="3292007" y="2747163"/>
                  <a:pt x="3101344" y="2816630"/>
                </a:cubicBezTo>
                <a:cubicBezTo>
                  <a:pt x="2954260" y="2870995"/>
                  <a:pt x="2861653" y="2934422"/>
                  <a:pt x="2698227" y="2940462"/>
                </a:cubicBezTo>
                <a:cubicBezTo>
                  <a:pt x="2493944" y="2949523"/>
                  <a:pt x="2134408" y="2913279"/>
                  <a:pt x="2145302" y="2602189"/>
                </a:cubicBezTo>
                <a:cubicBezTo>
                  <a:pt x="2085380" y="2735082"/>
                  <a:pt x="1927401" y="2898178"/>
                  <a:pt x="1774871" y="2816630"/>
                </a:cubicBezTo>
                <a:cubicBezTo>
                  <a:pt x="1665920" y="2759244"/>
                  <a:pt x="1655025" y="2593128"/>
                  <a:pt x="1652301" y="2460235"/>
                </a:cubicBezTo>
                <a:cubicBezTo>
                  <a:pt x="1652301" y="2777366"/>
                  <a:pt x="1518837" y="2901198"/>
                  <a:pt x="1251908" y="2952543"/>
                </a:cubicBezTo>
                <a:cubicBezTo>
                  <a:pt x="984979" y="3003888"/>
                  <a:pt x="549177" y="3103558"/>
                  <a:pt x="383027" y="2792468"/>
                </a:cubicBezTo>
                <a:cubicBezTo>
                  <a:pt x="208706" y="2351504"/>
                  <a:pt x="181469" y="1578309"/>
                  <a:pt x="72518" y="1022574"/>
                </a:cubicBezTo>
                <a:cubicBezTo>
                  <a:pt x="26214" y="777930"/>
                  <a:pt x="-80013" y="424556"/>
                  <a:pt x="105203" y="222196"/>
                </a:cubicBezTo>
                <a:cubicBezTo>
                  <a:pt x="216878" y="95343"/>
                  <a:pt x="402093" y="37958"/>
                  <a:pt x="554624" y="16816"/>
                </a:cubicBezTo>
                <a:cubicBezTo>
                  <a:pt x="593438" y="10020"/>
                  <a:pt x="646041" y="-1872"/>
                  <a:pt x="691749" y="251"/>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1861143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1066800" y="1824464"/>
            <a:ext cx="2738598" cy="2479450"/>
          </a:xfrm>
          <a:custGeom>
            <a:avLst/>
            <a:gdLst>
              <a:gd name="connsiteX0" fmla="*/ 0 w 2738598"/>
              <a:gd name="connsiteY0" fmla="*/ 0 h 2479450"/>
              <a:gd name="connsiteX1" fmla="*/ 110786 w 2738598"/>
              <a:gd name="connsiteY1" fmla="*/ 0 h 2479450"/>
              <a:gd name="connsiteX2" fmla="*/ 598577 w 2738598"/>
              <a:gd name="connsiteY2" fmla="*/ 0 h 2479450"/>
              <a:gd name="connsiteX3" fmla="*/ 1345971 w 2738598"/>
              <a:gd name="connsiteY3" fmla="*/ 0 h 2479450"/>
              <a:gd name="connsiteX4" fmla="*/ 2066908 w 2738598"/>
              <a:gd name="connsiteY4" fmla="*/ 0 h 2479450"/>
              <a:gd name="connsiteX5" fmla="*/ 2343047 w 2738598"/>
              <a:gd name="connsiteY5" fmla="*/ 0 h 2479450"/>
              <a:gd name="connsiteX6" fmla="*/ 2607611 w 2738598"/>
              <a:gd name="connsiteY6" fmla="*/ 0 h 2479450"/>
              <a:gd name="connsiteX7" fmla="*/ 2658870 w 2738598"/>
              <a:gd name="connsiteY7" fmla="*/ 0 h 2479450"/>
              <a:gd name="connsiteX8" fmla="*/ 2635721 w 2738598"/>
              <a:gd name="connsiteY8" fmla="*/ 214886 h 2479450"/>
              <a:gd name="connsiteX9" fmla="*/ 2632414 w 2738598"/>
              <a:gd name="connsiteY9" fmla="*/ 398365 h 2479450"/>
              <a:gd name="connsiteX10" fmla="*/ 2634067 w 2738598"/>
              <a:gd name="connsiteY10" fmla="*/ 674411 h 2479450"/>
              <a:gd name="connsiteX11" fmla="*/ 2524935 w 2738598"/>
              <a:gd name="connsiteY11" fmla="*/ 867808 h 2479450"/>
              <a:gd name="connsiteX12" fmla="*/ 2533202 w 2738598"/>
              <a:gd name="connsiteY12" fmla="*/ 872767 h 2479450"/>
              <a:gd name="connsiteX13" fmla="*/ 2637374 w 2738598"/>
              <a:gd name="connsiteY13" fmla="*/ 1062858 h 2479450"/>
              <a:gd name="connsiteX14" fmla="*/ 2640681 w 2738598"/>
              <a:gd name="connsiteY14" fmla="*/ 1135588 h 2479450"/>
              <a:gd name="connsiteX15" fmla="*/ 2647296 w 2738598"/>
              <a:gd name="connsiteY15" fmla="*/ 1226501 h 2479450"/>
              <a:gd name="connsiteX16" fmla="*/ 2635721 w 2738598"/>
              <a:gd name="connsiteY16" fmla="*/ 1327332 h 2479450"/>
              <a:gd name="connsiteX17" fmla="*/ 2630760 w 2738598"/>
              <a:gd name="connsiteY17" fmla="*/ 1376921 h 2479450"/>
              <a:gd name="connsiteX18" fmla="*/ 2637374 w 2738598"/>
              <a:gd name="connsiteY18" fmla="*/ 1409981 h 2479450"/>
              <a:gd name="connsiteX19" fmla="*/ 2660524 w 2738598"/>
              <a:gd name="connsiteY19" fmla="*/ 1428163 h 2479450"/>
              <a:gd name="connsiteX20" fmla="*/ 2677059 w 2738598"/>
              <a:gd name="connsiteY20" fmla="*/ 1484364 h 2479450"/>
              <a:gd name="connsiteX21" fmla="*/ 2693594 w 2738598"/>
              <a:gd name="connsiteY21" fmla="*/ 1659579 h 2479450"/>
              <a:gd name="connsiteX22" fmla="*/ 2711783 w 2738598"/>
              <a:gd name="connsiteY22" fmla="*/ 1843058 h 2479450"/>
              <a:gd name="connsiteX23" fmla="*/ 2726665 w 2738598"/>
              <a:gd name="connsiteY23" fmla="*/ 1978601 h 2479450"/>
              <a:gd name="connsiteX24" fmla="*/ 2733279 w 2738598"/>
              <a:gd name="connsiteY24" fmla="*/ 2333989 h 2479450"/>
              <a:gd name="connsiteX25" fmla="*/ 2721704 w 2738598"/>
              <a:gd name="connsiteY25" fmla="*/ 2419943 h 2479450"/>
              <a:gd name="connsiteX26" fmla="*/ 2642335 w 2738598"/>
              <a:gd name="connsiteY26" fmla="*/ 2428208 h 2479450"/>
              <a:gd name="connsiteX27" fmla="*/ 2528242 w 2738598"/>
              <a:gd name="connsiteY27" fmla="*/ 2436473 h 2479450"/>
              <a:gd name="connsiteX28" fmla="*/ 2258717 w 2738598"/>
              <a:gd name="connsiteY28" fmla="*/ 2448044 h 2479450"/>
              <a:gd name="connsiteX29" fmla="*/ 2243835 w 2738598"/>
              <a:gd name="connsiteY29" fmla="*/ 2469532 h 2479450"/>
              <a:gd name="connsiteX30" fmla="*/ 2237221 w 2738598"/>
              <a:gd name="connsiteY30" fmla="*/ 2479450 h 2479450"/>
              <a:gd name="connsiteX31" fmla="*/ 2146277 w 2738598"/>
              <a:gd name="connsiteY31" fmla="*/ 2400108 h 2479450"/>
              <a:gd name="connsiteX32" fmla="*/ 2138010 w 2738598"/>
              <a:gd name="connsiteY32" fmla="*/ 2272829 h 2479450"/>
              <a:gd name="connsiteX33" fmla="*/ 2091711 w 2738598"/>
              <a:gd name="connsiteY33" fmla="*/ 2413331 h 2479450"/>
              <a:gd name="connsiteX34" fmla="*/ 2027223 w 2738598"/>
              <a:gd name="connsiteY34" fmla="*/ 2456309 h 2479450"/>
              <a:gd name="connsiteX35" fmla="*/ 1941240 w 2738598"/>
              <a:gd name="connsiteY35" fmla="*/ 2348866 h 2479450"/>
              <a:gd name="connsiteX36" fmla="*/ 1871792 w 2738598"/>
              <a:gd name="connsiteY36" fmla="*/ 2322418 h 2479450"/>
              <a:gd name="connsiteX37" fmla="*/ 1696518 w 2738598"/>
              <a:gd name="connsiteY37" fmla="*/ 2469532 h 2479450"/>
              <a:gd name="connsiteX38" fmla="*/ 1503056 w 2738598"/>
              <a:gd name="connsiteY38" fmla="*/ 2461268 h 2479450"/>
              <a:gd name="connsiteX39" fmla="*/ 1278176 w 2738598"/>
              <a:gd name="connsiteY39" fmla="*/ 2426555 h 2479450"/>
              <a:gd name="connsiteX40" fmla="*/ 1174004 w 2738598"/>
              <a:gd name="connsiteY40" fmla="*/ 2340601 h 2479450"/>
              <a:gd name="connsiteX41" fmla="*/ 1152508 w 2738598"/>
              <a:gd name="connsiteY41" fmla="*/ 2391843 h 2479450"/>
              <a:gd name="connsiteX42" fmla="*/ 1088020 w 2738598"/>
              <a:gd name="connsiteY42" fmla="*/ 2398455 h 2479450"/>
              <a:gd name="connsiteX43" fmla="*/ 970620 w 2738598"/>
              <a:gd name="connsiteY43" fmla="*/ 2352172 h 2479450"/>
              <a:gd name="connsiteX44" fmla="*/ 919361 w 2738598"/>
              <a:gd name="connsiteY44" fmla="*/ 2229852 h 2479450"/>
              <a:gd name="connsiteX45" fmla="*/ 937549 w 2738598"/>
              <a:gd name="connsiteY45" fmla="*/ 2423249 h 2479450"/>
              <a:gd name="connsiteX46" fmla="*/ 663064 w 2738598"/>
              <a:gd name="connsiteY46" fmla="*/ 2418290 h 2479450"/>
              <a:gd name="connsiteX47" fmla="*/ 562199 w 2738598"/>
              <a:gd name="connsiteY47" fmla="*/ 2405067 h 2479450"/>
              <a:gd name="connsiteX48" fmla="*/ 504326 w 2738598"/>
              <a:gd name="connsiteY48" fmla="*/ 2398455 h 2479450"/>
              <a:gd name="connsiteX49" fmla="*/ 454720 w 2738598"/>
              <a:gd name="connsiteY49" fmla="*/ 2269523 h 2479450"/>
              <a:gd name="connsiteX50" fmla="*/ 403460 w 2738598"/>
              <a:gd name="connsiteY50" fmla="*/ 2370354 h 2479450"/>
              <a:gd name="connsiteX51" fmla="*/ 390232 w 2738598"/>
              <a:gd name="connsiteY51" fmla="*/ 2401761 h 2479450"/>
              <a:gd name="connsiteX52" fmla="*/ 355508 w 2738598"/>
              <a:gd name="connsiteY52" fmla="*/ 2411679 h 2479450"/>
              <a:gd name="connsiteX53" fmla="*/ 218266 w 2738598"/>
              <a:gd name="connsiteY53" fmla="*/ 2419943 h 2479450"/>
              <a:gd name="connsiteX54" fmla="*/ 42992 w 2738598"/>
              <a:gd name="connsiteY54" fmla="*/ 2431514 h 2479450"/>
              <a:gd name="connsiteX55" fmla="*/ 67795 w 2738598"/>
              <a:gd name="connsiteY55" fmla="*/ 2340601 h 2479450"/>
              <a:gd name="connsiteX56" fmla="*/ 100865 w 2738598"/>
              <a:gd name="connsiteY56" fmla="*/ 1958766 h 2479450"/>
              <a:gd name="connsiteX57" fmla="*/ 100865 w 2738598"/>
              <a:gd name="connsiteY57" fmla="*/ 1809999 h 2479450"/>
              <a:gd name="connsiteX58" fmla="*/ 100865 w 2738598"/>
              <a:gd name="connsiteY58" fmla="*/ 1677761 h 2479450"/>
              <a:gd name="connsiteX59" fmla="*/ 133936 w 2738598"/>
              <a:gd name="connsiteY59" fmla="*/ 1487670 h 2479450"/>
              <a:gd name="connsiteX60" fmla="*/ 191809 w 2738598"/>
              <a:gd name="connsiteY60" fmla="*/ 1416593 h 2479450"/>
              <a:gd name="connsiteX61" fmla="*/ 287714 w 2738598"/>
              <a:gd name="connsiteY61" fmla="*/ 1386839 h 2479450"/>
              <a:gd name="connsiteX62" fmla="*/ 203384 w 2738598"/>
              <a:gd name="connsiteY62" fmla="*/ 1391798 h 2479450"/>
              <a:gd name="connsiteX63" fmla="*/ 76062 w 2738598"/>
              <a:gd name="connsiteY63" fmla="*/ 1396757 h 2479450"/>
              <a:gd name="connsiteX64" fmla="*/ 85983 w 2738598"/>
              <a:gd name="connsiteY64" fmla="*/ 1157077 h 2479450"/>
              <a:gd name="connsiteX65" fmla="*/ 152124 w 2738598"/>
              <a:gd name="connsiteY65" fmla="*/ 1089305 h 2479450"/>
              <a:gd name="connsiteX66" fmla="*/ 69448 w 2738598"/>
              <a:gd name="connsiteY66" fmla="*/ 1021534 h 2479450"/>
              <a:gd name="connsiteX67" fmla="*/ 39685 w 2738598"/>
              <a:gd name="connsiteY67" fmla="*/ 894255 h 2479450"/>
              <a:gd name="connsiteX68" fmla="*/ 19842 w 2738598"/>
              <a:gd name="connsiteY68" fmla="*/ 431424 h 2479450"/>
              <a:gd name="connsiteX69" fmla="*/ 13228 w 2738598"/>
              <a:gd name="connsiteY69" fmla="*/ 234721 h 2479450"/>
              <a:gd name="connsiteX70" fmla="*/ 0 w 2738598"/>
              <a:gd name="connsiteY70" fmla="*/ 0 h 24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738598" h="2479450">
                <a:moveTo>
                  <a:pt x="0" y="0"/>
                </a:moveTo>
                <a:cubicBezTo>
                  <a:pt x="38031" y="0"/>
                  <a:pt x="74409" y="0"/>
                  <a:pt x="110786" y="0"/>
                </a:cubicBezTo>
                <a:cubicBezTo>
                  <a:pt x="274485" y="0"/>
                  <a:pt x="436531" y="0"/>
                  <a:pt x="598577" y="0"/>
                </a:cubicBezTo>
                <a:cubicBezTo>
                  <a:pt x="848259" y="0"/>
                  <a:pt x="1096288" y="0"/>
                  <a:pt x="1345971" y="0"/>
                </a:cubicBezTo>
                <a:cubicBezTo>
                  <a:pt x="1585732" y="0"/>
                  <a:pt x="1825493" y="0"/>
                  <a:pt x="2066908" y="0"/>
                </a:cubicBezTo>
                <a:cubicBezTo>
                  <a:pt x="2159505" y="0"/>
                  <a:pt x="2250449" y="0"/>
                  <a:pt x="2343047" y="0"/>
                </a:cubicBezTo>
                <a:cubicBezTo>
                  <a:pt x="2430684" y="0"/>
                  <a:pt x="2519974" y="0"/>
                  <a:pt x="2607611" y="0"/>
                </a:cubicBezTo>
                <a:cubicBezTo>
                  <a:pt x="2624146" y="0"/>
                  <a:pt x="2640681" y="0"/>
                  <a:pt x="2658870" y="0"/>
                </a:cubicBezTo>
                <a:cubicBezTo>
                  <a:pt x="2647296" y="71078"/>
                  <a:pt x="2639028" y="143808"/>
                  <a:pt x="2635721" y="214886"/>
                </a:cubicBezTo>
                <a:cubicBezTo>
                  <a:pt x="2632414" y="276046"/>
                  <a:pt x="2630760" y="337205"/>
                  <a:pt x="2632414" y="398365"/>
                </a:cubicBezTo>
                <a:cubicBezTo>
                  <a:pt x="2635721" y="489278"/>
                  <a:pt x="2647296" y="581844"/>
                  <a:pt x="2634067" y="674411"/>
                </a:cubicBezTo>
                <a:cubicBezTo>
                  <a:pt x="2622493" y="748794"/>
                  <a:pt x="2587769" y="824831"/>
                  <a:pt x="2524935" y="867808"/>
                </a:cubicBezTo>
                <a:cubicBezTo>
                  <a:pt x="2528242" y="869461"/>
                  <a:pt x="2529895" y="871114"/>
                  <a:pt x="2533202" y="872767"/>
                </a:cubicBezTo>
                <a:cubicBezTo>
                  <a:pt x="2597690" y="920703"/>
                  <a:pt x="2665484" y="990127"/>
                  <a:pt x="2637374" y="1062858"/>
                </a:cubicBezTo>
                <a:cubicBezTo>
                  <a:pt x="2627453" y="1089305"/>
                  <a:pt x="2653910" y="1110794"/>
                  <a:pt x="2640681" y="1135588"/>
                </a:cubicBezTo>
                <a:cubicBezTo>
                  <a:pt x="2627453" y="1158730"/>
                  <a:pt x="2627453" y="1208319"/>
                  <a:pt x="2647296" y="1226501"/>
                </a:cubicBezTo>
                <a:cubicBezTo>
                  <a:pt x="2600997" y="1259561"/>
                  <a:pt x="2655563" y="1276090"/>
                  <a:pt x="2635721" y="1327332"/>
                </a:cubicBezTo>
                <a:cubicBezTo>
                  <a:pt x="2645642" y="1345515"/>
                  <a:pt x="2639028" y="1362045"/>
                  <a:pt x="2630760" y="1376921"/>
                </a:cubicBezTo>
                <a:cubicBezTo>
                  <a:pt x="2620839" y="1393451"/>
                  <a:pt x="2612572" y="1406675"/>
                  <a:pt x="2637374" y="1409981"/>
                </a:cubicBezTo>
                <a:cubicBezTo>
                  <a:pt x="2657217" y="1413287"/>
                  <a:pt x="2645642" y="1413287"/>
                  <a:pt x="2660524" y="1428163"/>
                </a:cubicBezTo>
                <a:cubicBezTo>
                  <a:pt x="2675406" y="1443040"/>
                  <a:pt x="2675406" y="1466182"/>
                  <a:pt x="2677059" y="1484364"/>
                </a:cubicBezTo>
                <a:cubicBezTo>
                  <a:pt x="2682020" y="1543871"/>
                  <a:pt x="2686980" y="1601725"/>
                  <a:pt x="2693594" y="1659579"/>
                </a:cubicBezTo>
                <a:cubicBezTo>
                  <a:pt x="2698555" y="1722391"/>
                  <a:pt x="2705169" y="1783551"/>
                  <a:pt x="2711783" y="1843058"/>
                </a:cubicBezTo>
                <a:cubicBezTo>
                  <a:pt x="2718397" y="1887688"/>
                  <a:pt x="2723358" y="1932318"/>
                  <a:pt x="2726665" y="1978601"/>
                </a:cubicBezTo>
                <a:cubicBezTo>
                  <a:pt x="2738240" y="2095962"/>
                  <a:pt x="2743200" y="2214975"/>
                  <a:pt x="2733279" y="2333989"/>
                </a:cubicBezTo>
                <a:cubicBezTo>
                  <a:pt x="2729972" y="2362090"/>
                  <a:pt x="2726665" y="2391843"/>
                  <a:pt x="2721704" y="2419943"/>
                </a:cubicBezTo>
                <a:cubicBezTo>
                  <a:pt x="2695248" y="2423249"/>
                  <a:pt x="2668791" y="2424902"/>
                  <a:pt x="2642335" y="2428208"/>
                </a:cubicBezTo>
                <a:cubicBezTo>
                  <a:pt x="2604304" y="2431514"/>
                  <a:pt x="2566273" y="2433167"/>
                  <a:pt x="2528242" y="2436473"/>
                </a:cubicBezTo>
                <a:cubicBezTo>
                  <a:pt x="2437298" y="2443085"/>
                  <a:pt x="2348007" y="2446391"/>
                  <a:pt x="2258717" y="2448044"/>
                </a:cubicBezTo>
                <a:cubicBezTo>
                  <a:pt x="2253756" y="2456309"/>
                  <a:pt x="2248796" y="2462920"/>
                  <a:pt x="2243835" y="2469532"/>
                </a:cubicBezTo>
                <a:cubicBezTo>
                  <a:pt x="2240528" y="2472838"/>
                  <a:pt x="2238875" y="2476144"/>
                  <a:pt x="2237221" y="2479450"/>
                </a:cubicBezTo>
                <a:cubicBezTo>
                  <a:pt x="2194229" y="2476144"/>
                  <a:pt x="2159505" y="2439779"/>
                  <a:pt x="2146277" y="2400108"/>
                </a:cubicBezTo>
                <a:cubicBezTo>
                  <a:pt x="2133049" y="2358784"/>
                  <a:pt x="2134702" y="2315806"/>
                  <a:pt x="2138010" y="2272829"/>
                </a:cubicBezTo>
                <a:cubicBezTo>
                  <a:pt x="2131395" y="2320765"/>
                  <a:pt x="2118167" y="2375313"/>
                  <a:pt x="2091711" y="2413331"/>
                </a:cubicBezTo>
                <a:cubicBezTo>
                  <a:pt x="2075176" y="2434820"/>
                  <a:pt x="2053680" y="2451350"/>
                  <a:pt x="2027223" y="2456309"/>
                </a:cubicBezTo>
                <a:cubicBezTo>
                  <a:pt x="1992499" y="2381925"/>
                  <a:pt x="1975964" y="2423249"/>
                  <a:pt x="1941240" y="2348866"/>
                </a:cubicBezTo>
                <a:cubicBezTo>
                  <a:pt x="1908169" y="2362090"/>
                  <a:pt x="1885020" y="2289359"/>
                  <a:pt x="1871792" y="2322418"/>
                </a:cubicBezTo>
                <a:cubicBezTo>
                  <a:pt x="1846989" y="2383578"/>
                  <a:pt x="1759352" y="2457962"/>
                  <a:pt x="1696518" y="2469532"/>
                </a:cubicBezTo>
                <a:cubicBezTo>
                  <a:pt x="1632031" y="2481103"/>
                  <a:pt x="1567543" y="2471185"/>
                  <a:pt x="1503056" y="2461268"/>
                </a:cubicBezTo>
                <a:cubicBezTo>
                  <a:pt x="1428647" y="2449697"/>
                  <a:pt x="1352585" y="2438126"/>
                  <a:pt x="1278176" y="2426555"/>
                </a:cubicBezTo>
                <a:cubicBezTo>
                  <a:pt x="1238491" y="2419943"/>
                  <a:pt x="1157469" y="2395149"/>
                  <a:pt x="1174004" y="2340601"/>
                </a:cubicBezTo>
                <a:cubicBezTo>
                  <a:pt x="1165736" y="2357131"/>
                  <a:pt x="1159122" y="2375313"/>
                  <a:pt x="1152508" y="2391843"/>
                </a:cubicBezTo>
                <a:cubicBezTo>
                  <a:pt x="1135973" y="2376966"/>
                  <a:pt x="1109516" y="2390190"/>
                  <a:pt x="1088020" y="2398455"/>
                </a:cubicBezTo>
                <a:cubicBezTo>
                  <a:pt x="1045029" y="2411679"/>
                  <a:pt x="998730" y="2386884"/>
                  <a:pt x="970620" y="2352172"/>
                </a:cubicBezTo>
                <a:cubicBezTo>
                  <a:pt x="942510" y="2317459"/>
                  <a:pt x="930935" y="2272829"/>
                  <a:pt x="919361" y="2229852"/>
                </a:cubicBezTo>
                <a:cubicBezTo>
                  <a:pt x="914400" y="2294318"/>
                  <a:pt x="921014" y="2360437"/>
                  <a:pt x="937549" y="2423249"/>
                </a:cubicBezTo>
                <a:cubicBezTo>
                  <a:pt x="846606" y="2441432"/>
                  <a:pt x="754008" y="2429861"/>
                  <a:pt x="663064" y="2418290"/>
                </a:cubicBezTo>
                <a:cubicBezTo>
                  <a:pt x="629994" y="2414984"/>
                  <a:pt x="595270" y="2410026"/>
                  <a:pt x="562199" y="2405067"/>
                </a:cubicBezTo>
                <a:cubicBezTo>
                  <a:pt x="542357" y="2403414"/>
                  <a:pt x="522514" y="2400108"/>
                  <a:pt x="504326" y="2398455"/>
                </a:cubicBezTo>
                <a:cubicBezTo>
                  <a:pt x="505979" y="2302583"/>
                  <a:pt x="489444" y="2358784"/>
                  <a:pt x="454720" y="2269523"/>
                </a:cubicBezTo>
                <a:cubicBezTo>
                  <a:pt x="438185" y="2353825"/>
                  <a:pt x="419996" y="2286053"/>
                  <a:pt x="403460" y="2370354"/>
                </a:cubicBezTo>
                <a:cubicBezTo>
                  <a:pt x="401807" y="2381925"/>
                  <a:pt x="398500" y="2393496"/>
                  <a:pt x="390232" y="2401761"/>
                </a:cubicBezTo>
                <a:cubicBezTo>
                  <a:pt x="380311" y="2410026"/>
                  <a:pt x="367083" y="2411679"/>
                  <a:pt x="355508" y="2411679"/>
                </a:cubicBezTo>
                <a:cubicBezTo>
                  <a:pt x="309209" y="2414984"/>
                  <a:pt x="262911" y="2418290"/>
                  <a:pt x="218266" y="2419943"/>
                </a:cubicBezTo>
                <a:cubicBezTo>
                  <a:pt x="160392" y="2424902"/>
                  <a:pt x="100865" y="2428208"/>
                  <a:pt x="42992" y="2431514"/>
                </a:cubicBezTo>
                <a:cubicBezTo>
                  <a:pt x="52913" y="2401761"/>
                  <a:pt x="61181" y="2370354"/>
                  <a:pt x="67795" y="2340601"/>
                </a:cubicBezTo>
                <a:cubicBezTo>
                  <a:pt x="94251" y="2214975"/>
                  <a:pt x="100865" y="2086044"/>
                  <a:pt x="100865" y="1958766"/>
                </a:cubicBezTo>
                <a:cubicBezTo>
                  <a:pt x="102519" y="1909177"/>
                  <a:pt x="100865" y="1859588"/>
                  <a:pt x="100865" y="1809999"/>
                </a:cubicBezTo>
                <a:cubicBezTo>
                  <a:pt x="100865" y="1765369"/>
                  <a:pt x="100865" y="1722391"/>
                  <a:pt x="100865" y="1677761"/>
                </a:cubicBezTo>
                <a:cubicBezTo>
                  <a:pt x="102519" y="1613296"/>
                  <a:pt x="105826" y="1545524"/>
                  <a:pt x="133936" y="1487670"/>
                </a:cubicBezTo>
                <a:cubicBezTo>
                  <a:pt x="147164" y="1459570"/>
                  <a:pt x="167006" y="1434775"/>
                  <a:pt x="191809" y="1416593"/>
                </a:cubicBezTo>
                <a:cubicBezTo>
                  <a:pt x="219919" y="1396757"/>
                  <a:pt x="252990" y="1383533"/>
                  <a:pt x="287714" y="1386839"/>
                </a:cubicBezTo>
                <a:cubicBezTo>
                  <a:pt x="259604" y="1388492"/>
                  <a:pt x="231494" y="1390145"/>
                  <a:pt x="203384" y="1391798"/>
                </a:cubicBezTo>
                <a:cubicBezTo>
                  <a:pt x="160392" y="1393451"/>
                  <a:pt x="119054" y="1395104"/>
                  <a:pt x="76062" y="1396757"/>
                </a:cubicBezTo>
                <a:cubicBezTo>
                  <a:pt x="81023" y="1317415"/>
                  <a:pt x="85983" y="1238072"/>
                  <a:pt x="85983" y="1157077"/>
                </a:cubicBezTo>
                <a:cubicBezTo>
                  <a:pt x="150471" y="1140547"/>
                  <a:pt x="102519" y="1130629"/>
                  <a:pt x="152124" y="1089305"/>
                </a:cubicBezTo>
                <a:cubicBezTo>
                  <a:pt x="87637" y="1097570"/>
                  <a:pt x="112440" y="1082693"/>
                  <a:pt x="69448" y="1021534"/>
                </a:cubicBezTo>
                <a:cubicBezTo>
                  <a:pt x="46299" y="986821"/>
                  <a:pt x="41338" y="938885"/>
                  <a:pt x="39685" y="894255"/>
                </a:cubicBezTo>
                <a:cubicBezTo>
                  <a:pt x="29764" y="740529"/>
                  <a:pt x="24803" y="585150"/>
                  <a:pt x="19842" y="431424"/>
                </a:cubicBezTo>
                <a:cubicBezTo>
                  <a:pt x="16535" y="365306"/>
                  <a:pt x="14882" y="299187"/>
                  <a:pt x="13228" y="234721"/>
                </a:cubicBezTo>
                <a:cubicBezTo>
                  <a:pt x="9921" y="155379"/>
                  <a:pt x="4961" y="77690"/>
                  <a:pt x="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8" name="Picture Placeholder 7"/>
          <p:cNvSpPr>
            <a:spLocks noGrp="1"/>
          </p:cNvSpPr>
          <p:nvPr>
            <p:ph type="pic" sz="quarter" idx="11" hasCustomPrompt="1"/>
          </p:nvPr>
        </p:nvSpPr>
        <p:spPr>
          <a:xfrm>
            <a:off x="4724400" y="1824464"/>
            <a:ext cx="2738598" cy="2479450"/>
          </a:xfrm>
          <a:custGeom>
            <a:avLst/>
            <a:gdLst>
              <a:gd name="connsiteX0" fmla="*/ 0 w 2738598"/>
              <a:gd name="connsiteY0" fmla="*/ 0 h 2479450"/>
              <a:gd name="connsiteX1" fmla="*/ 110786 w 2738598"/>
              <a:gd name="connsiteY1" fmla="*/ 0 h 2479450"/>
              <a:gd name="connsiteX2" fmla="*/ 598577 w 2738598"/>
              <a:gd name="connsiteY2" fmla="*/ 0 h 2479450"/>
              <a:gd name="connsiteX3" fmla="*/ 1345971 w 2738598"/>
              <a:gd name="connsiteY3" fmla="*/ 0 h 2479450"/>
              <a:gd name="connsiteX4" fmla="*/ 2066908 w 2738598"/>
              <a:gd name="connsiteY4" fmla="*/ 0 h 2479450"/>
              <a:gd name="connsiteX5" fmla="*/ 2343047 w 2738598"/>
              <a:gd name="connsiteY5" fmla="*/ 0 h 2479450"/>
              <a:gd name="connsiteX6" fmla="*/ 2607611 w 2738598"/>
              <a:gd name="connsiteY6" fmla="*/ 0 h 2479450"/>
              <a:gd name="connsiteX7" fmla="*/ 2658870 w 2738598"/>
              <a:gd name="connsiteY7" fmla="*/ 0 h 2479450"/>
              <a:gd name="connsiteX8" fmla="*/ 2635721 w 2738598"/>
              <a:gd name="connsiteY8" fmla="*/ 214886 h 2479450"/>
              <a:gd name="connsiteX9" fmla="*/ 2632414 w 2738598"/>
              <a:gd name="connsiteY9" fmla="*/ 398365 h 2479450"/>
              <a:gd name="connsiteX10" fmla="*/ 2634067 w 2738598"/>
              <a:gd name="connsiteY10" fmla="*/ 674411 h 2479450"/>
              <a:gd name="connsiteX11" fmla="*/ 2524935 w 2738598"/>
              <a:gd name="connsiteY11" fmla="*/ 867808 h 2479450"/>
              <a:gd name="connsiteX12" fmla="*/ 2533202 w 2738598"/>
              <a:gd name="connsiteY12" fmla="*/ 872767 h 2479450"/>
              <a:gd name="connsiteX13" fmla="*/ 2637374 w 2738598"/>
              <a:gd name="connsiteY13" fmla="*/ 1062858 h 2479450"/>
              <a:gd name="connsiteX14" fmla="*/ 2640681 w 2738598"/>
              <a:gd name="connsiteY14" fmla="*/ 1135588 h 2479450"/>
              <a:gd name="connsiteX15" fmla="*/ 2647296 w 2738598"/>
              <a:gd name="connsiteY15" fmla="*/ 1226501 h 2479450"/>
              <a:gd name="connsiteX16" fmla="*/ 2635721 w 2738598"/>
              <a:gd name="connsiteY16" fmla="*/ 1327332 h 2479450"/>
              <a:gd name="connsiteX17" fmla="*/ 2630760 w 2738598"/>
              <a:gd name="connsiteY17" fmla="*/ 1376921 h 2479450"/>
              <a:gd name="connsiteX18" fmla="*/ 2637374 w 2738598"/>
              <a:gd name="connsiteY18" fmla="*/ 1409981 h 2479450"/>
              <a:gd name="connsiteX19" fmla="*/ 2660524 w 2738598"/>
              <a:gd name="connsiteY19" fmla="*/ 1428163 h 2479450"/>
              <a:gd name="connsiteX20" fmla="*/ 2677059 w 2738598"/>
              <a:gd name="connsiteY20" fmla="*/ 1484364 h 2479450"/>
              <a:gd name="connsiteX21" fmla="*/ 2693594 w 2738598"/>
              <a:gd name="connsiteY21" fmla="*/ 1659579 h 2479450"/>
              <a:gd name="connsiteX22" fmla="*/ 2711783 w 2738598"/>
              <a:gd name="connsiteY22" fmla="*/ 1843058 h 2479450"/>
              <a:gd name="connsiteX23" fmla="*/ 2726665 w 2738598"/>
              <a:gd name="connsiteY23" fmla="*/ 1978601 h 2479450"/>
              <a:gd name="connsiteX24" fmla="*/ 2733279 w 2738598"/>
              <a:gd name="connsiteY24" fmla="*/ 2333989 h 2479450"/>
              <a:gd name="connsiteX25" fmla="*/ 2721704 w 2738598"/>
              <a:gd name="connsiteY25" fmla="*/ 2419943 h 2479450"/>
              <a:gd name="connsiteX26" fmla="*/ 2642335 w 2738598"/>
              <a:gd name="connsiteY26" fmla="*/ 2428208 h 2479450"/>
              <a:gd name="connsiteX27" fmla="*/ 2528242 w 2738598"/>
              <a:gd name="connsiteY27" fmla="*/ 2436473 h 2479450"/>
              <a:gd name="connsiteX28" fmla="*/ 2258717 w 2738598"/>
              <a:gd name="connsiteY28" fmla="*/ 2448044 h 2479450"/>
              <a:gd name="connsiteX29" fmla="*/ 2243835 w 2738598"/>
              <a:gd name="connsiteY29" fmla="*/ 2469532 h 2479450"/>
              <a:gd name="connsiteX30" fmla="*/ 2237221 w 2738598"/>
              <a:gd name="connsiteY30" fmla="*/ 2479450 h 2479450"/>
              <a:gd name="connsiteX31" fmla="*/ 2146277 w 2738598"/>
              <a:gd name="connsiteY31" fmla="*/ 2400108 h 2479450"/>
              <a:gd name="connsiteX32" fmla="*/ 2138010 w 2738598"/>
              <a:gd name="connsiteY32" fmla="*/ 2272829 h 2479450"/>
              <a:gd name="connsiteX33" fmla="*/ 2091711 w 2738598"/>
              <a:gd name="connsiteY33" fmla="*/ 2413331 h 2479450"/>
              <a:gd name="connsiteX34" fmla="*/ 2027223 w 2738598"/>
              <a:gd name="connsiteY34" fmla="*/ 2456309 h 2479450"/>
              <a:gd name="connsiteX35" fmla="*/ 1941240 w 2738598"/>
              <a:gd name="connsiteY35" fmla="*/ 2348866 h 2479450"/>
              <a:gd name="connsiteX36" fmla="*/ 1871792 w 2738598"/>
              <a:gd name="connsiteY36" fmla="*/ 2322418 h 2479450"/>
              <a:gd name="connsiteX37" fmla="*/ 1696518 w 2738598"/>
              <a:gd name="connsiteY37" fmla="*/ 2469532 h 2479450"/>
              <a:gd name="connsiteX38" fmla="*/ 1503056 w 2738598"/>
              <a:gd name="connsiteY38" fmla="*/ 2461268 h 2479450"/>
              <a:gd name="connsiteX39" fmla="*/ 1278176 w 2738598"/>
              <a:gd name="connsiteY39" fmla="*/ 2426555 h 2479450"/>
              <a:gd name="connsiteX40" fmla="*/ 1174004 w 2738598"/>
              <a:gd name="connsiteY40" fmla="*/ 2340601 h 2479450"/>
              <a:gd name="connsiteX41" fmla="*/ 1152508 w 2738598"/>
              <a:gd name="connsiteY41" fmla="*/ 2391843 h 2479450"/>
              <a:gd name="connsiteX42" fmla="*/ 1088020 w 2738598"/>
              <a:gd name="connsiteY42" fmla="*/ 2398455 h 2479450"/>
              <a:gd name="connsiteX43" fmla="*/ 970620 w 2738598"/>
              <a:gd name="connsiteY43" fmla="*/ 2352172 h 2479450"/>
              <a:gd name="connsiteX44" fmla="*/ 919361 w 2738598"/>
              <a:gd name="connsiteY44" fmla="*/ 2229852 h 2479450"/>
              <a:gd name="connsiteX45" fmla="*/ 937549 w 2738598"/>
              <a:gd name="connsiteY45" fmla="*/ 2423249 h 2479450"/>
              <a:gd name="connsiteX46" fmla="*/ 663064 w 2738598"/>
              <a:gd name="connsiteY46" fmla="*/ 2418290 h 2479450"/>
              <a:gd name="connsiteX47" fmla="*/ 562199 w 2738598"/>
              <a:gd name="connsiteY47" fmla="*/ 2405067 h 2479450"/>
              <a:gd name="connsiteX48" fmla="*/ 504326 w 2738598"/>
              <a:gd name="connsiteY48" fmla="*/ 2398455 h 2479450"/>
              <a:gd name="connsiteX49" fmla="*/ 454720 w 2738598"/>
              <a:gd name="connsiteY49" fmla="*/ 2269523 h 2479450"/>
              <a:gd name="connsiteX50" fmla="*/ 403460 w 2738598"/>
              <a:gd name="connsiteY50" fmla="*/ 2370354 h 2479450"/>
              <a:gd name="connsiteX51" fmla="*/ 390232 w 2738598"/>
              <a:gd name="connsiteY51" fmla="*/ 2401761 h 2479450"/>
              <a:gd name="connsiteX52" fmla="*/ 355508 w 2738598"/>
              <a:gd name="connsiteY52" fmla="*/ 2411679 h 2479450"/>
              <a:gd name="connsiteX53" fmla="*/ 218266 w 2738598"/>
              <a:gd name="connsiteY53" fmla="*/ 2419943 h 2479450"/>
              <a:gd name="connsiteX54" fmla="*/ 42992 w 2738598"/>
              <a:gd name="connsiteY54" fmla="*/ 2431514 h 2479450"/>
              <a:gd name="connsiteX55" fmla="*/ 67795 w 2738598"/>
              <a:gd name="connsiteY55" fmla="*/ 2340601 h 2479450"/>
              <a:gd name="connsiteX56" fmla="*/ 100865 w 2738598"/>
              <a:gd name="connsiteY56" fmla="*/ 1958766 h 2479450"/>
              <a:gd name="connsiteX57" fmla="*/ 100865 w 2738598"/>
              <a:gd name="connsiteY57" fmla="*/ 1809999 h 2479450"/>
              <a:gd name="connsiteX58" fmla="*/ 100865 w 2738598"/>
              <a:gd name="connsiteY58" fmla="*/ 1677761 h 2479450"/>
              <a:gd name="connsiteX59" fmla="*/ 133936 w 2738598"/>
              <a:gd name="connsiteY59" fmla="*/ 1487670 h 2479450"/>
              <a:gd name="connsiteX60" fmla="*/ 191809 w 2738598"/>
              <a:gd name="connsiteY60" fmla="*/ 1416593 h 2479450"/>
              <a:gd name="connsiteX61" fmla="*/ 287714 w 2738598"/>
              <a:gd name="connsiteY61" fmla="*/ 1386839 h 2479450"/>
              <a:gd name="connsiteX62" fmla="*/ 203384 w 2738598"/>
              <a:gd name="connsiteY62" fmla="*/ 1391798 h 2479450"/>
              <a:gd name="connsiteX63" fmla="*/ 76062 w 2738598"/>
              <a:gd name="connsiteY63" fmla="*/ 1396757 h 2479450"/>
              <a:gd name="connsiteX64" fmla="*/ 85983 w 2738598"/>
              <a:gd name="connsiteY64" fmla="*/ 1157077 h 2479450"/>
              <a:gd name="connsiteX65" fmla="*/ 152124 w 2738598"/>
              <a:gd name="connsiteY65" fmla="*/ 1089305 h 2479450"/>
              <a:gd name="connsiteX66" fmla="*/ 69448 w 2738598"/>
              <a:gd name="connsiteY66" fmla="*/ 1021534 h 2479450"/>
              <a:gd name="connsiteX67" fmla="*/ 39685 w 2738598"/>
              <a:gd name="connsiteY67" fmla="*/ 894255 h 2479450"/>
              <a:gd name="connsiteX68" fmla="*/ 19842 w 2738598"/>
              <a:gd name="connsiteY68" fmla="*/ 431424 h 2479450"/>
              <a:gd name="connsiteX69" fmla="*/ 13228 w 2738598"/>
              <a:gd name="connsiteY69" fmla="*/ 234721 h 2479450"/>
              <a:gd name="connsiteX70" fmla="*/ 0 w 2738598"/>
              <a:gd name="connsiteY70" fmla="*/ 0 h 24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738598" h="2479450">
                <a:moveTo>
                  <a:pt x="0" y="0"/>
                </a:moveTo>
                <a:cubicBezTo>
                  <a:pt x="38031" y="0"/>
                  <a:pt x="74409" y="0"/>
                  <a:pt x="110786" y="0"/>
                </a:cubicBezTo>
                <a:cubicBezTo>
                  <a:pt x="274485" y="0"/>
                  <a:pt x="436531" y="0"/>
                  <a:pt x="598577" y="0"/>
                </a:cubicBezTo>
                <a:cubicBezTo>
                  <a:pt x="848259" y="0"/>
                  <a:pt x="1096288" y="0"/>
                  <a:pt x="1345971" y="0"/>
                </a:cubicBezTo>
                <a:cubicBezTo>
                  <a:pt x="1585732" y="0"/>
                  <a:pt x="1825493" y="0"/>
                  <a:pt x="2066908" y="0"/>
                </a:cubicBezTo>
                <a:cubicBezTo>
                  <a:pt x="2159505" y="0"/>
                  <a:pt x="2250449" y="0"/>
                  <a:pt x="2343047" y="0"/>
                </a:cubicBezTo>
                <a:cubicBezTo>
                  <a:pt x="2430684" y="0"/>
                  <a:pt x="2519974" y="0"/>
                  <a:pt x="2607611" y="0"/>
                </a:cubicBezTo>
                <a:cubicBezTo>
                  <a:pt x="2624146" y="0"/>
                  <a:pt x="2640681" y="0"/>
                  <a:pt x="2658870" y="0"/>
                </a:cubicBezTo>
                <a:cubicBezTo>
                  <a:pt x="2647296" y="71078"/>
                  <a:pt x="2639028" y="143808"/>
                  <a:pt x="2635721" y="214886"/>
                </a:cubicBezTo>
                <a:cubicBezTo>
                  <a:pt x="2632414" y="276046"/>
                  <a:pt x="2630760" y="337205"/>
                  <a:pt x="2632414" y="398365"/>
                </a:cubicBezTo>
                <a:cubicBezTo>
                  <a:pt x="2635721" y="489278"/>
                  <a:pt x="2647296" y="581844"/>
                  <a:pt x="2634067" y="674411"/>
                </a:cubicBezTo>
                <a:cubicBezTo>
                  <a:pt x="2622493" y="748794"/>
                  <a:pt x="2587769" y="824831"/>
                  <a:pt x="2524935" y="867808"/>
                </a:cubicBezTo>
                <a:cubicBezTo>
                  <a:pt x="2528242" y="869461"/>
                  <a:pt x="2529895" y="871114"/>
                  <a:pt x="2533202" y="872767"/>
                </a:cubicBezTo>
                <a:cubicBezTo>
                  <a:pt x="2597690" y="920703"/>
                  <a:pt x="2665484" y="990127"/>
                  <a:pt x="2637374" y="1062858"/>
                </a:cubicBezTo>
                <a:cubicBezTo>
                  <a:pt x="2627453" y="1089305"/>
                  <a:pt x="2653910" y="1110794"/>
                  <a:pt x="2640681" y="1135588"/>
                </a:cubicBezTo>
                <a:cubicBezTo>
                  <a:pt x="2627453" y="1158730"/>
                  <a:pt x="2627453" y="1208319"/>
                  <a:pt x="2647296" y="1226501"/>
                </a:cubicBezTo>
                <a:cubicBezTo>
                  <a:pt x="2600997" y="1259561"/>
                  <a:pt x="2655563" y="1276090"/>
                  <a:pt x="2635721" y="1327332"/>
                </a:cubicBezTo>
                <a:cubicBezTo>
                  <a:pt x="2645642" y="1345515"/>
                  <a:pt x="2639028" y="1362045"/>
                  <a:pt x="2630760" y="1376921"/>
                </a:cubicBezTo>
                <a:cubicBezTo>
                  <a:pt x="2620839" y="1393451"/>
                  <a:pt x="2612572" y="1406675"/>
                  <a:pt x="2637374" y="1409981"/>
                </a:cubicBezTo>
                <a:cubicBezTo>
                  <a:pt x="2657217" y="1413287"/>
                  <a:pt x="2645642" y="1413287"/>
                  <a:pt x="2660524" y="1428163"/>
                </a:cubicBezTo>
                <a:cubicBezTo>
                  <a:pt x="2675406" y="1443040"/>
                  <a:pt x="2675406" y="1466182"/>
                  <a:pt x="2677059" y="1484364"/>
                </a:cubicBezTo>
                <a:cubicBezTo>
                  <a:pt x="2682020" y="1543871"/>
                  <a:pt x="2686980" y="1601725"/>
                  <a:pt x="2693594" y="1659579"/>
                </a:cubicBezTo>
                <a:cubicBezTo>
                  <a:pt x="2698555" y="1722391"/>
                  <a:pt x="2705169" y="1783551"/>
                  <a:pt x="2711783" y="1843058"/>
                </a:cubicBezTo>
                <a:cubicBezTo>
                  <a:pt x="2718397" y="1887688"/>
                  <a:pt x="2723358" y="1932318"/>
                  <a:pt x="2726665" y="1978601"/>
                </a:cubicBezTo>
                <a:cubicBezTo>
                  <a:pt x="2738240" y="2095962"/>
                  <a:pt x="2743200" y="2214975"/>
                  <a:pt x="2733279" y="2333989"/>
                </a:cubicBezTo>
                <a:cubicBezTo>
                  <a:pt x="2729972" y="2362090"/>
                  <a:pt x="2726665" y="2391843"/>
                  <a:pt x="2721704" y="2419943"/>
                </a:cubicBezTo>
                <a:cubicBezTo>
                  <a:pt x="2695248" y="2423249"/>
                  <a:pt x="2668791" y="2424902"/>
                  <a:pt x="2642335" y="2428208"/>
                </a:cubicBezTo>
                <a:cubicBezTo>
                  <a:pt x="2604304" y="2431514"/>
                  <a:pt x="2566273" y="2433167"/>
                  <a:pt x="2528242" y="2436473"/>
                </a:cubicBezTo>
                <a:cubicBezTo>
                  <a:pt x="2437298" y="2443085"/>
                  <a:pt x="2348007" y="2446391"/>
                  <a:pt x="2258717" y="2448044"/>
                </a:cubicBezTo>
                <a:cubicBezTo>
                  <a:pt x="2253756" y="2456309"/>
                  <a:pt x="2248796" y="2462920"/>
                  <a:pt x="2243835" y="2469532"/>
                </a:cubicBezTo>
                <a:cubicBezTo>
                  <a:pt x="2240528" y="2472838"/>
                  <a:pt x="2238875" y="2476144"/>
                  <a:pt x="2237221" y="2479450"/>
                </a:cubicBezTo>
                <a:cubicBezTo>
                  <a:pt x="2194229" y="2476144"/>
                  <a:pt x="2159505" y="2439779"/>
                  <a:pt x="2146277" y="2400108"/>
                </a:cubicBezTo>
                <a:cubicBezTo>
                  <a:pt x="2133049" y="2358784"/>
                  <a:pt x="2134702" y="2315806"/>
                  <a:pt x="2138010" y="2272829"/>
                </a:cubicBezTo>
                <a:cubicBezTo>
                  <a:pt x="2131395" y="2320765"/>
                  <a:pt x="2118167" y="2375313"/>
                  <a:pt x="2091711" y="2413331"/>
                </a:cubicBezTo>
                <a:cubicBezTo>
                  <a:pt x="2075176" y="2434820"/>
                  <a:pt x="2053680" y="2451350"/>
                  <a:pt x="2027223" y="2456309"/>
                </a:cubicBezTo>
                <a:cubicBezTo>
                  <a:pt x="1992499" y="2381925"/>
                  <a:pt x="1975964" y="2423249"/>
                  <a:pt x="1941240" y="2348866"/>
                </a:cubicBezTo>
                <a:cubicBezTo>
                  <a:pt x="1908169" y="2362090"/>
                  <a:pt x="1885020" y="2289359"/>
                  <a:pt x="1871792" y="2322418"/>
                </a:cubicBezTo>
                <a:cubicBezTo>
                  <a:pt x="1846989" y="2383578"/>
                  <a:pt x="1759352" y="2457962"/>
                  <a:pt x="1696518" y="2469532"/>
                </a:cubicBezTo>
                <a:cubicBezTo>
                  <a:pt x="1632031" y="2481103"/>
                  <a:pt x="1567543" y="2471185"/>
                  <a:pt x="1503056" y="2461268"/>
                </a:cubicBezTo>
                <a:cubicBezTo>
                  <a:pt x="1428647" y="2449697"/>
                  <a:pt x="1352585" y="2438126"/>
                  <a:pt x="1278176" y="2426555"/>
                </a:cubicBezTo>
                <a:cubicBezTo>
                  <a:pt x="1238491" y="2419943"/>
                  <a:pt x="1157469" y="2395149"/>
                  <a:pt x="1174004" y="2340601"/>
                </a:cubicBezTo>
                <a:cubicBezTo>
                  <a:pt x="1165736" y="2357131"/>
                  <a:pt x="1159122" y="2375313"/>
                  <a:pt x="1152508" y="2391843"/>
                </a:cubicBezTo>
                <a:cubicBezTo>
                  <a:pt x="1135973" y="2376966"/>
                  <a:pt x="1109516" y="2390190"/>
                  <a:pt x="1088020" y="2398455"/>
                </a:cubicBezTo>
                <a:cubicBezTo>
                  <a:pt x="1045029" y="2411679"/>
                  <a:pt x="998730" y="2386884"/>
                  <a:pt x="970620" y="2352172"/>
                </a:cubicBezTo>
                <a:cubicBezTo>
                  <a:pt x="942510" y="2317459"/>
                  <a:pt x="930935" y="2272829"/>
                  <a:pt x="919361" y="2229852"/>
                </a:cubicBezTo>
                <a:cubicBezTo>
                  <a:pt x="914400" y="2294318"/>
                  <a:pt x="921014" y="2360437"/>
                  <a:pt x="937549" y="2423249"/>
                </a:cubicBezTo>
                <a:cubicBezTo>
                  <a:pt x="846606" y="2441432"/>
                  <a:pt x="754008" y="2429861"/>
                  <a:pt x="663064" y="2418290"/>
                </a:cubicBezTo>
                <a:cubicBezTo>
                  <a:pt x="629994" y="2414984"/>
                  <a:pt x="595270" y="2410026"/>
                  <a:pt x="562199" y="2405067"/>
                </a:cubicBezTo>
                <a:cubicBezTo>
                  <a:pt x="542357" y="2403414"/>
                  <a:pt x="522514" y="2400108"/>
                  <a:pt x="504326" y="2398455"/>
                </a:cubicBezTo>
                <a:cubicBezTo>
                  <a:pt x="505979" y="2302583"/>
                  <a:pt x="489444" y="2358784"/>
                  <a:pt x="454720" y="2269523"/>
                </a:cubicBezTo>
                <a:cubicBezTo>
                  <a:pt x="438185" y="2353825"/>
                  <a:pt x="419996" y="2286053"/>
                  <a:pt x="403460" y="2370354"/>
                </a:cubicBezTo>
                <a:cubicBezTo>
                  <a:pt x="401807" y="2381925"/>
                  <a:pt x="398500" y="2393496"/>
                  <a:pt x="390232" y="2401761"/>
                </a:cubicBezTo>
                <a:cubicBezTo>
                  <a:pt x="380311" y="2410026"/>
                  <a:pt x="367083" y="2411679"/>
                  <a:pt x="355508" y="2411679"/>
                </a:cubicBezTo>
                <a:cubicBezTo>
                  <a:pt x="309209" y="2414984"/>
                  <a:pt x="262911" y="2418290"/>
                  <a:pt x="218266" y="2419943"/>
                </a:cubicBezTo>
                <a:cubicBezTo>
                  <a:pt x="160392" y="2424902"/>
                  <a:pt x="100865" y="2428208"/>
                  <a:pt x="42992" y="2431514"/>
                </a:cubicBezTo>
                <a:cubicBezTo>
                  <a:pt x="52913" y="2401761"/>
                  <a:pt x="61181" y="2370354"/>
                  <a:pt x="67795" y="2340601"/>
                </a:cubicBezTo>
                <a:cubicBezTo>
                  <a:pt x="94251" y="2214975"/>
                  <a:pt x="100865" y="2086044"/>
                  <a:pt x="100865" y="1958766"/>
                </a:cubicBezTo>
                <a:cubicBezTo>
                  <a:pt x="102519" y="1909177"/>
                  <a:pt x="100865" y="1859588"/>
                  <a:pt x="100865" y="1809999"/>
                </a:cubicBezTo>
                <a:cubicBezTo>
                  <a:pt x="100865" y="1765369"/>
                  <a:pt x="100865" y="1722391"/>
                  <a:pt x="100865" y="1677761"/>
                </a:cubicBezTo>
                <a:cubicBezTo>
                  <a:pt x="102519" y="1613296"/>
                  <a:pt x="105826" y="1545524"/>
                  <a:pt x="133936" y="1487670"/>
                </a:cubicBezTo>
                <a:cubicBezTo>
                  <a:pt x="147164" y="1459570"/>
                  <a:pt x="167006" y="1434775"/>
                  <a:pt x="191809" y="1416593"/>
                </a:cubicBezTo>
                <a:cubicBezTo>
                  <a:pt x="219919" y="1396757"/>
                  <a:pt x="252990" y="1383533"/>
                  <a:pt x="287714" y="1386839"/>
                </a:cubicBezTo>
                <a:cubicBezTo>
                  <a:pt x="259604" y="1388492"/>
                  <a:pt x="231494" y="1390145"/>
                  <a:pt x="203384" y="1391798"/>
                </a:cubicBezTo>
                <a:cubicBezTo>
                  <a:pt x="160392" y="1393451"/>
                  <a:pt x="119054" y="1395104"/>
                  <a:pt x="76062" y="1396757"/>
                </a:cubicBezTo>
                <a:cubicBezTo>
                  <a:pt x="81023" y="1317415"/>
                  <a:pt x="85983" y="1238072"/>
                  <a:pt x="85983" y="1157077"/>
                </a:cubicBezTo>
                <a:cubicBezTo>
                  <a:pt x="150471" y="1140547"/>
                  <a:pt x="102519" y="1130629"/>
                  <a:pt x="152124" y="1089305"/>
                </a:cubicBezTo>
                <a:cubicBezTo>
                  <a:pt x="87637" y="1097570"/>
                  <a:pt x="112440" y="1082693"/>
                  <a:pt x="69448" y="1021534"/>
                </a:cubicBezTo>
                <a:cubicBezTo>
                  <a:pt x="46299" y="986821"/>
                  <a:pt x="41338" y="938885"/>
                  <a:pt x="39685" y="894255"/>
                </a:cubicBezTo>
                <a:cubicBezTo>
                  <a:pt x="29764" y="740529"/>
                  <a:pt x="24803" y="585150"/>
                  <a:pt x="19842" y="431424"/>
                </a:cubicBezTo>
                <a:cubicBezTo>
                  <a:pt x="16535" y="365306"/>
                  <a:pt x="14882" y="299187"/>
                  <a:pt x="13228" y="234721"/>
                </a:cubicBezTo>
                <a:cubicBezTo>
                  <a:pt x="9921" y="155379"/>
                  <a:pt x="4961" y="77690"/>
                  <a:pt x="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9" name="Picture Placeholder 8"/>
          <p:cNvSpPr>
            <a:spLocks noGrp="1"/>
          </p:cNvSpPr>
          <p:nvPr>
            <p:ph type="pic" sz="quarter" idx="12" hasCustomPrompt="1"/>
          </p:nvPr>
        </p:nvSpPr>
        <p:spPr>
          <a:xfrm>
            <a:off x="8382000" y="1824464"/>
            <a:ext cx="2738598" cy="2479450"/>
          </a:xfrm>
          <a:custGeom>
            <a:avLst/>
            <a:gdLst>
              <a:gd name="connsiteX0" fmla="*/ 0 w 2738598"/>
              <a:gd name="connsiteY0" fmla="*/ 0 h 2479450"/>
              <a:gd name="connsiteX1" fmla="*/ 110786 w 2738598"/>
              <a:gd name="connsiteY1" fmla="*/ 0 h 2479450"/>
              <a:gd name="connsiteX2" fmla="*/ 598577 w 2738598"/>
              <a:gd name="connsiteY2" fmla="*/ 0 h 2479450"/>
              <a:gd name="connsiteX3" fmla="*/ 1345971 w 2738598"/>
              <a:gd name="connsiteY3" fmla="*/ 0 h 2479450"/>
              <a:gd name="connsiteX4" fmla="*/ 2066908 w 2738598"/>
              <a:gd name="connsiteY4" fmla="*/ 0 h 2479450"/>
              <a:gd name="connsiteX5" fmla="*/ 2343047 w 2738598"/>
              <a:gd name="connsiteY5" fmla="*/ 0 h 2479450"/>
              <a:gd name="connsiteX6" fmla="*/ 2607611 w 2738598"/>
              <a:gd name="connsiteY6" fmla="*/ 0 h 2479450"/>
              <a:gd name="connsiteX7" fmla="*/ 2658870 w 2738598"/>
              <a:gd name="connsiteY7" fmla="*/ 0 h 2479450"/>
              <a:gd name="connsiteX8" fmla="*/ 2635721 w 2738598"/>
              <a:gd name="connsiteY8" fmla="*/ 214886 h 2479450"/>
              <a:gd name="connsiteX9" fmla="*/ 2632414 w 2738598"/>
              <a:gd name="connsiteY9" fmla="*/ 398365 h 2479450"/>
              <a:gd name="connsiteX10" fmla="*/ 2634067 w 2738598"/>
              <a:gd name="connsiteY10" fmla="*/ 674411 h 2479450"/>
              <a:gd name="connsiteX11" fmla="*/ 2524935 w 2738598"/>
              <a:gd name="connsiteY11" fmla="*/ 867808 h 2479450"/>
              <a:gd name="connsiteX12" fmla="*/ 2533202 w 2738598"/>
              <a:gd name="connsiteY12" fmla="*/ 872767 h 2479450"/>
              <a:gd name="connsiteX13" fmla="*/ 2637374 w 2738598"/>
              <a:gd name="connsiteY13" fmla="*/ 1062858 h 2479450"/>
              <a:gd name="connsiteX14" fmla="*/ 2640681 w 2738598"/>
              <a:gd name="connsiteY14" fmla="*/ 1135588 h 2479450"/>
              <a:gd name="connsiteX15" fmla="*/ 2647296 w 2738598"/>
              <a:gd name="connsiteY15" fmla="*/ 1226501 h 2479450"/>
              <a:gd name="connsiteX16" fmla="*/ 2635721 w 2738598"/>
              <a:gd name="connsiteY16" fmla="*/ 1327332 h 2479450"/>
              <a:gd name="connsiteX17" fmla="*/ 2630760 w 2738598"/>
              <a:gd name="connsiteY17" fmla="*/ 1376921 h 2479450"/>
              <a:gd name="connsiteX18" fmla="*/ 2637374 w 2738598"/>
              <a:gd name="connsiteY18" fmla="*/ 1409981 h 2479450"/>
              <a:gd name="connsiteX19" fmla="*/ 2660524 w 2738598"/>
              <a:gd name="connsiteY19" fmla="*/ 1428163 h 2479450"/>
              <a:gd name="connsiteX20" fmla="*/ 2677059 w 2738598"/>
              <a:gd name="connsiteY20" fmla="*/ 1484364 h 2479450"/>
              <a:gd name="connsiteX21" fmla="*/ 2693594 w 2738598"/>
              <a:gd name="connsiteY21" fmla="*/ 1659579 h 2479450"/>
              <a:gd name="connsiteX22" fmla="*/ 2711783 w 2738598"/>
              <a:gd name="connsiteY22" fmla="*/ 1843058 h 2479450"/>
              <a:gd name="connsiteX23" fmla="*/ 2726665 w 2738598"/>
              <a:gd name="connsiteY23" fmla="*/ 1978601 h 2479450"/>
              <a:gd name="connsiteX24" fmla="*/ 2733279 w 2738598"/>
              <a:gd name="connsiteY24" fmla="*/ 2333989 h 2479450"/>
              <a:gd name="connsiteX25" fmla="*/ 2721704 w 2738598"/>
              <a:gd name="connsiteY25" fmla="*/ 2419943 h 2479450"/>
              <a:gd name="connsiteX26" fmla="*/ 2642335 w 2738598"/>
              <a:gd name="connsiteY26" fmla="*/ 2428208 h 2479450"/>
              <a:gd name="connsiteX27" fmla="*/ 2528242 w 2738598"/>
              <a:gd name="connsiteY27" fmla="*/ 2436473 h 2479450"/>
              <a:gd name="connsiteX28" fmla="*/ 2258717 w 2738598"/>
              <a:gd name="connsiteY28" fmla="*/ 2448044 h 2479450"/>
              <a:gd name="connsiteX29" fmla="*/ 2243835 w 2738598"/>
              <a:gd name="connsiteY29" fmla="*/ 2469532 h 2479450"/>
              <a:gd name="connsiteX30" fmla="*/ 2237221 w 2738598"/>
              <a:gd name="connsiteY30" fmla="*/ 2479450 h 2479450"/>
              <a:gd name="connsiteX31" fmla="*/ 2146277 w 2738598"/>
              <a:gd name="connsiteY31" fmla="*/ 2400108 h 2479450"/>
              <a:gd name="connsiteX32" fmla="*/ 2138010 w 2738598"/>
              <a:gd name="connsiteY32" fmla="*/ 2272829 h 2479450"/>
              <a:gd name="connsiteX33" fmla="*/ 2091711 w 2738598"/>
              <a:gd name="connsiteY33" fmla="*/ 2413331 h 2479450"/>
              <a:gd name="connsiteX34" fmla="*/ 2027223 w 2738598"/>
              <a:gd name="connsiteY34" fmla="*/ 2456309 h 2479450"/>
              <a:gd name="connsiteX35" fmla="*/ 1941240 w 2738598"/>
              <a:gd name="connsiteY35" fmla="*/ 2348866 h 2479450"/>
              <a:gd name="connsiteX36" fmla="*/ 1871792 w 2738598"/>
              <a:gd name="connsiteY36" fmla="*/ 2322418 h 2479450"/>
              <a:gd name="connsiteX37" fmla="*/ 1696518 w 2738598"/>
              <a:gd name="connsiteY37" fmla="*/ 2469532 h 2479450"/>
              <a:gd name="connsiteX38" fmla="*/ 1503056 w 2738598"/>
              <a:gd name="connsiteY38" fmla="*/ 2461268 h 2479450"/>
              <a:gd name="connsiteX39" fmla="*/ 1278176 w 2738598"/>
              <a:gd name="connsiteY39" fmla="*/ 2426555 h 2479450"/>
              <a:gd name="connsiteX40" fmla="*/ 1174004 w 2738598"/>
              <a:gd name="connsiteY40" fmla="*/ 2340601 h 2479450"/>
              <a:gd name="connsiteX41" fmla="*/ 1152508 w 2738598"/>
              <a:gd name="connsiteY41" fmla="*/ 2391843 h 2479450"/>
              <a:gd name="connsiteX42" fmla="*/ 1088020 w 2738598"/>
              <a:gd name="connsiteY42" fmla="*/ 2398455 h 2479450"/>
              <a:gd name="connsiteX43" fmla="*/ 970620 w 2738598"/>
              <a:gd name="connsiteY43" fmla="*/ 2352172 h 2479450"/>
              <a:gd name="connsiteX44" fmla="*/ 919361 w 2738598"/>
              <a:gd name="connsiteY44" fmla="*/ 2229852 h 2479450"/>
              <a:gd name="connsiteX45" fmla="*/ 937549 w 2738598"/>
              <a:gd name="connsiteY45" fmla="*/ 2423249 h 2479450"/>
              <a:gd name="connsiteX46" fmla="*/ 663064 w 2738598"/>
              <a:gd name="connsiteY46" fmla="*/ 2418290 h 2479450"/>
              <a:gd name="connsiteX47" fmla="*/ 562199 w 2738598"/>
              <a:gd name="connsiteY47" fmla="*/ 2405067 h 2479450"/>
              <a:gd name="connsiteX48" fmla="*/ 504326 w 2738598"/>
              <a:gd name="connsiteY48" fmla="*/ 2398455 h 2479450"/>
              <a:gd name="connsiteX49" fmla="*/ 454720 w 2738598"/>
              <a:gd name="connsiteY49" fmla="*/ 2269523 h 2479450"/>
              <a:gd name="connsiteX50" fmla="*/ 403460 w 2738598"/>
              <a:gd name="connsiteY50" fmla="*/ 2370354 h 2479450"/>
              <a:gd name="connsiteX51" fmla="*/ 390232 w 2738598"/>
              <a:gd name="connsiteY51" fmla="*/ 2401761 h 2479450"/>
              <a:gd name="connsiteX52" fmla="*/ 355508 w 2738598"/>
              <a:gd name="connsiteY52" fmla="*/ 2411679 h 2479450"/>
              <a:gd name="connsiteX53" fmla="*/ 218266 w 2738598"/>
              <a:gd name="connsiteY53" fmla="*/ 2419943 h 2479450"/>
              <a:gd name="connsiteX54" fmla="*/ 42992 w 2738598"/>
              <a:gd name="connsiteY54" fmla="*/ 2431514 h 2479450"/>
              <a:gd name="connsiteX55" fmla="*/ 67795 w 2738598"/>
              <a:gd name="connsiteY55" fmla="*/ 2340601 h 2479450"/>
              <a:gd name="connsiteX56" fmla="*/ 100865 w 2738598"/>
              <a:gd name="connsiteY56" fmla="*/ 1958766 h 2479450"/>
              <a:gd name="connsiteX57" fmla="*/ 100865 w 2738598"/>
              <a:gd name="connsiteY57" fmla="*/ 1809999 h 2479450"/>
              <a:gd name="connsiteX58" fmla="*/ 100865 w 2738598"/>
              <a:gd name="connsiteY58" fmla="*/ 1677761 h 2479450"/>
              <a:gd name="connsiteX59" fmla="*/ 133936 w 2738598"/>
              <a:gd name="connsiteY59" fmla="*/ 1487670 h 2479450"/>
              <a:gd name="connsiteX60" fmla="*/ 191809 w 2738598"/>
              <a:gd name="connsiteY60" fmla="*/ 1416593 h 2479450"/>
              <a:gd name="connsiteX61" fmla="*/ 287714 w 2738598"/>
              <a:gd name="connsiteY61" fmla="*/ 1386839 h 2479450"/>
              <a:gd name="connsiteX62" fmla="*/ 203384 w 2738598"/>
              <a:gd name="connsiteY62" fmla="*/ 1391798 h 2479450"/>
              <a:gd name="connsiteX63" fmla="*/ 76062 w 2738598"/>
              <a:gd name="connsiteY63" fmla="*/ 1396757 h 2479450"/>
              <a:gd name="connsiteX64" fmla="*/ 85983 w 2738598"/>
              <a:gd name="connsiteY64" fmla="*/ 1157077 h 2479450"/>
              <a:gd name="connsiteX65" fmla="*/ 152124 w 2738598"/>
              <a:gd name="connsiteY65" fmla="*/ 1089305 h 2479450"/>
              <a:gd name="connsiteX66" fmla="*/ 69448 w 2738598"/>
              <a:gd name="connsiteY66" fmla="*/ 1021534 h 2479450"/>
              <a:gd name="connsiteX67" fmla="*/ 39685 w 2738598"/>
              <a:gd name="connsiteY67" fmla="*/ 894255 h 2479450"/>
              <a:gd name="connsiteX68" fmla="*/ 19842 w 2738598"/>
              <a:gd name="connsiteY68" fmla="*/ 431424 h 2479450"/>
              <a:gd name="connsiteX69" fmla="*/ 13228 w 2738598"/>
              <a:gd name="connsiteY69" fmla="*/ 234721 h 2479450"/>
              <a:gd name="connsiteX70" fmla="*/ 0 w 2738598"/>
              <a:gd name="connsiteY70" fmla="*/ 0 h 24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738598" h="2479450">
                <a:moveTo>
                  <a:pt x="0" y="0"/>
                </a:moveTo>
                <a:cubicBezTo>
                  <a:pt x="38031" y="0"/>
                  <a:pt x="74409" y="0"/>
                  <a:pt x="110786" y="0"/>
                </a:cubicBezTo>
                <a:cubicBezTo>
                  <a:pt x="274485" y="0"/>
                  <a:pt x="436531" y="0"/>
                  <a:pt x="598577" y="0"/>
                </a:cubicBezTo>
                <a:cubicBezTo>
                  <a:pt x="848259" y="0"/>
                  <a:pt x="1096288" y="0"/>
                  <a:pt x="1345971" y="0"/>
                </a:cubicBezTo>
                <a:cubicBezTo>
                  <a:pt x="1585732" y="0"/>
                  <a:pt x="1825493" y="0"/>
                  <a:pt x="2066908" y="0"/>
                </a:cubicBezTo>
                <a:cubicBezTo>
                  <a:pt x="2159505" y="0"/>
                  <a:pt x="2250449" y="0"/>
                  <a:pt x="2343047" y="0"/>
                </a:cubicBezTo>
                <a:cubicBezTo>
                  <a:pt x="2430684" y="0"/>
                  <a:pt x="2519974" y="0"/>
                  <a:pt x="2607611" y="0"/>
                </a:cubicBezTo>
                <a:cubicBezTo>
                  <a:pt x="2624146" y="0"/>
                  <a:pt x="2640681" y="0"/>
                  <a:pt x="2658870" y="0"/>
                </a:cubicBezTo>
                <a:cubicBezTo>
                  <a:pt x="2647296" y="71078"/>
                  <a:pt x="2639028" y="143808"/>
                  <a:pt x="2635721" y="214886"/>
                </a:cubicBezTo>
                <a:cubicBezTo>
                  <a:pt x="2632414" y="276046"/>
                  <a:pt x="2630760" y="337205"/>
                  <a:pt x="2632414" y="398365"/>
                </a:cubicBezTo>
                <a:cubicBezTo>
                  <a:pt x="2635721" y="489278"/>
                  <a:pt x="2647296" y="581844"/>
                  <a:pt x="2634067" y="674411"/>
                </a:cubicBezTo>
                <a:cubicBezTo>
                  <a:pt x="2622493" y="748794"/>
                  <a:pt x="2587769" y="824831"/>
                  <a:pt x="2524935" y="867808"/>
                </a:cubicBezTo>
                <a:cubicBezTo>
                  <a:pt x="2528242" y="869461"/>
                  <a:pt x="2529895" y="871114"/>
                  <a:pt x="2533202" y="872767"/>
                </a:cubicBezTo>
                <a:cubicBezTo>
                  <a:pt x="2597690" y="920703"/>
                  <a:pt x="2665484" y="990127"/>
                  <a:pt x="2637374" y="1062858"/>
                </a:cubicBezTo>
                <a:cubicBezTo>
                  <a:pt x="2627453" y="1089305"/>
                  <a:pt x="2653910" y="1110794"/>
                  <a:pt x="2640681" y="1135588"/>
                </a:cubicBezTo>
                <a:cubicBezTo>
                  <a:pt x="2627453" y="1158730"/>
                  <a:pt x="2627453" y="1208319"/>
                  <a:pt x="2647296" y="1226501"/>
                </a:cubicBezTo>
                <a:cubicBezTo>
                  <a:pt x="2600997" y="1259561"/>
                  <a:pt x="2655563" y="1276090"/>
                  <a:pt x="2635721" y="1327332"/>
                </a:cubicBezTo>
                <a:cubicBezTo>
                  <a:pt x="2645642" y="1345515"/>
                  <a:pt x="2639028" y="1362045"/>
                  <a:pt x="2630760" y="1376921"/>
                </a:cubicBezTo>
                <a:cubicBezTo>
                  <a:pt x="2620839" y="1393451"/>
                  <a:pt x="2612572" y="1406675"/>
                  <a:pt x="2637374" y="1409981"/>
                </a:cubicBezTo>
                <a:cubicBezTo>
                  <a:pt x="2657217" y="1413287"/>
                  <a:pt x="2645642" y="1413287"/>
                  <a:pt x="2660524" y="1428163"/>
                </a:cubicBezTo>
                <a:cubicBezTo>
                  <a:pt x="2675406" y="1443040"/>
                  <a:pt x="2675406" y="1466182"/>
                  <a:pt x="2677059" y="1484364"/>
                </a:cubicBezTo>
                <a:cubicBezTo>
                  <a:pt x="2682020" y="1543871"/>
                  <a:pt x="2686980" y="1601725"/>
                  <a:pt x="2693594" y="1659579"/>
                </a:cubicBezTo>
                <a:cubicBezTo>
                  <a:pt x="2698555" y="1722391"/>
                  <a:pt x="2705169" y="1783551"/>
                  <a:pt x="2711783" y="1843058"/>
                </a:cubicBezTo>
                <a:cubicBezTo>
                  <a:pt x="2718397" y="1887688"/>
                  <a:pt x="2723358" y="1932318"/>
                  <a:pt x="2726665" y="1978601"/>
                </a:cubicBezTo>
                <a:cubicBezTo>
                  <a:pt x="2738240" y="2095962"/>
                  <a:pt x="2743200" y="2214975"/>
                  <a:pt x="2733279" y="2333989"/>
                </a:cubicBezTo>
                <a:cubicBezTo>
                  <a:pt x="2729972" y="2362090"/>
                  <a:pt x="2726665" y="2391843"/>
                  <a:pt x="2721704" y="2419943"/>
                </a:cubicBezTo>
                <a:cubicBezTo>
                  <a:pt x="2695248" y="2423249"/>
                  <a:pt x="2668791" y="2424902"/>
                  <a:pt x="2642335" y="2428208"/>
                </a:cubicBezTo>
                <a:cubicBezTo>
                  <a:pt x="2604304" y="2431514"/>
                  <a:pt x="2566273" y="2433167"/>
                  <a:pt x="2528242" y="2436473"/>
                </a:cubicBezTo>
                <a:cubicBezTo>
                  <a:pt x="2437298" y="2443085"/>
                  <a:pt x="2348007" y="2446391"/>
                  <a:pt x="2258717" y="2448044"/>
                </a:cubicBezTo>
                <a:cubicBezTo>
                  <a:pt x="2253756" y="2456309"/>
                  <a:pt x="2248796" y="2462920"/>
                  <a:pt x="2243835" y="2469532"/>
                </a:cubicBezTo>
                <a:cubicBezTo>
                  <a:pt x="2240528" y="2472838"/>
                  <a:pt x="2238875" y="2476144"/>
                  <a:pt x="2237221" y="2479450"/>
                </a:cubicBezTo>
                <a:cubicBezTo>
                  <a:pt x="2194229" y="2476144"/>
                  <a:pt x="2159505" y="2439779"/>
                  <a:pt x="2146277" y="2400108"/>
                </a:cubicBezTo>
                <a:cubicBezTo>
                  <a:pt x="2133049" y="2358784"/>
                  <a:pt x="2134702" y="2315806"/>
                  <a:pt x="2138010" y="2272829"/>
                </a:cubicBezTo>
                <a:cubicBezTo>
                  <a:pt x="2131395" y="2320765"/>
                  <a:pt x="2118167" y="2375313"/>
                  <a:pt x="2091711" y="2413331"/>
                </a:cubicBezTo>
                <a:cubicBezTo>
                  <a:pt x="2075176" y="2434820"/>
                  <a:pt x="2053680" y="2451350"/>
                  <a:pt x="2027223" y="2456309"/>
                </a:cubicBezTo>
                <a:cubicBezTo>
                  <a:pt x="1992499" y="2381925"/>
                  <a:pt x="1975964" y="2423249"/>
                  <a:pt x="1941240" y="2348866"/>
                </a:cubicBezTo>
                <a:cubicBezTo>
                  <a:pt x="1908169" y="2362090"/>
                  <a:pt x="1885020" y="2289359"/>
                  <a:pt x="1871792" y="2322418"/>
                </a:cubicBezTo>
                <a:cubicBezTo>
                  <a:pt x="1846989" y="2383578"/>
                  <a:pt x="1759352" y="2457962"/>
                  <a:pt x="1696518" y="2469532"/>
                </a:cubicBezTo>
                <a:cubicBezTo>
                  <a:pt x="1632031" y="2481103"/>
                  <a:pt x="1567543" y="2471185"/>
                  <a:pt x="1503056" y="2461268"/>
                </a:cubicBezTo>
                <a:cubicBezTo>
                  <a:pt x="1428647" y="2449697"/>
                  <a:pt x="1352585" y="2438126"/>
                  <a:pt x="1278176" y="2426555"/>
                </a:cubicBezTo>
                <a:cubicBezTo>
                  <a:pt x="1238491" y="2419943"/>
                  <a:pt x="1157469" y="2395149"/>
                  <a:pt x="1174004" y="2340601"/>
                </a:cubicBezTo>
                <a:cubicBezTo>
                  <a:pt x="1165736" y="2357131"/>
                  <a:pt x="1159122" y="2375313"/>
                  <a:pt x="1152508" y="2391843"/>
                </a:cubicBezTo>
                <a:cubicBezTo>
                  <a:pt x="1135973" y="2376966"/>
                  <a:pt x="1109516" y="2390190"/>
                  <a:pt x="1088020" y="2398455"/>
                </a:cubicBezTo>
                <a:cubicBezTo>
                  <a:pt x="1045029" y="2411679"/>
                  <a:pt x="998730" y="2386884"/>
                  <a:pt x="970620" y="2352172"/>
                </a:cubicBezTo>
                <a:cubicBezTo>
                  <a:pt x="942510" y="2317459"/>
                  <a:pt x="930935" y="2272829"/>
                  <a:pt x="919361" y="2229852"/>
                </a:cubicBezTo>
                <a:cubicBezTo>
                  <a:pt x="914400" y="2294318"/>
                  <a:pt x="921014" y="2360437"/>
                  <a:pt x="937549" y="2423249"/>
                </a:cubicBezTo>
                <a:cubicBezTo>
                  <a:pt x="846606" y="2441432"/>
                  <a:pt x="754008" y="2429861"/>
                  <a:pt x="663064" y="2418290"/>
                </a:cubicBezTo>
                <a:cubicBezTo>
                  <a:pt x="629994" y="2414984"/>
                  <a:pt x="595270" y="2410026"/>
                  <a:pt x="562199" y="2405067"/>
                </a:cubicBezTo>
                <a:cubicBezTo>
                  <a:pt x="542357" y="2403414"/>
                  <a:pt x="522514" y="2400108"/>
                  <a:pt x="504326" y="2398455"/>
                </a:cubicBezTo>
                <a:cubicBezTo>
                  <a:pt x="505979" y="2302583"/>
                  <a:pt x="489444" y="2358784"/>
                  <a:pt x="454720" y="2269523"/>
                </a:cubicBezTo>
                <a:cubicBezTo>
                  <a:pt x="438185" y="2353825"/>
                  <a:pt x="419996" y="2286053"/>
                  <a:pt x="403460" y="2370354"/>
                </a:cubicBezTo>
                <a:cubicBezTo>
                  <a:pt x="401807" y="2381925"/>
                  <a:pt x="398500" y="2393496"/>
                  <a:pt x="390232" y="2401761"/>
                </a:cubicBezTo>
                <a:cubicBezTo>
                  <a:pt x="380311" y="2410026"/>
                  <a:pt x="367083" y="2411679"/>
                  <a:pt x="355508" y="2411679"/>
                </a:cubicBezTo>
                <a:cubicBezTo>
                  <a:pt x="309209" y="2414984"/>
                  <a:pt x="262911" y="2418290"/>
                  <a:pt x="218266" y="2419943"/>
                </a:cubicBezTo>
                <a:cubicBezTo>
                  <a:pt x="160392" y="2424902"/>
                  <a:pt x="100865" y="2428208"/>
                  <a:pt x="42992" y="2431514"/>
                </a:cubicBezTo>
                <a:cubicBezTo>
                  <a:pt x="52913" y="2401761"/>
                  <a:pt x="61181" y="2370354"/>
                  <a:pt x="67795" y="2340601"/>
                </a:cubicBezTo>
                <a:cubicBezTo>
                  <a:pt x="94251" y="2214975"/>
                  <a:pt x="100865" y="2086044"/>
                  <a:pt x="100865" y="1958766"/>
                </a:cubicBezTo>
                <a:cubicBezTo>
                  <a:pt x="102519" y="1909177"/>
                  <a:pt x="100865" y="1859588"/>
                  <a:pt x="100865" y="1809999"/>
                </a:cubicBezTo>
                <a:cubicBezTo>
                  <a:pt x="100865" y="1765369"/>
                  <a:pt x="100865" y="1722391"/>
                  <a:pt x="100865" y="1677761"/>
                </a:cubicBezTo>
                <a:cubicBezTo>
                  <a:pt x="102519" y="1613296"/>
                  <a:pt x="105826" y="1545524"/>
                  <a:pt x="133936" y="1487670"/>
                </a:cubicBezTo>
                <a:cubicBezTo>
                  <a:pt x="147164" y="1459570"/>
                  <a:pt x="167006" y="1434775"/>
                  <a:pt x="191809" y="1416593"/>
                </a:cubicBezTo>
                <a:cubicBezTo>
                  <a:pt x="219919" y="1396757"/>
                  <a:pt x="252990" y="1383533"/>
                  <a:pt x="287714" y="1386839"/>
                </a:cubicBezTo>
                <a:cubicBezTo>
                  <a:pt x="259604" y="1388492"/>
                  <a:pt x="231494" y="1390145"/>
                  <a:pt x="203384" y="1391798"/>
                </a:cubicBezTo>
                <a:cubicBezTo>
                  <a:pt x="160392" y="1393451"/>
                  <a:pt x="119054" y="1395104"/>
                  <a:pt x="76062" y="1396757"/>
                </a:cubicBezTo>
                <a:cubicBezTo>
                  <a:pt x="81023" y="1317415"/>
                  <a:pt x="85983" y="1238072"/>
                  <a:pt x="85983" y="1157077"/>
                </a:cubicBezTo>
                <a:cubicBezTo>
                  <a:pt x="150471" y="1140547"/>
                  <a:pt x="102519" y="1130629"/>
                  <a:pt x="152124" y="1089305"/>
                </a:cubicBezTo>
                <a:cubicBezTo>
                  <a:pt x="87637" y="1097570"/>
                  <a:pt x="112440" y="1082693"/>
                  <a:pt x="69448" y="1021534"/>
                </a:cubicBezTo>
                <a:cubicBezTo>
                  <a:pt x="46299" y="986821"/>
                  <a:pt x="41338" y="938885"/>
                  <a:pt x="39685" y="894255"/>
                </a:cubicBezTo>
                <a:cubicBezTo>
                  <a:pt x="29764" y="740529"/>
                  <a:pt x="24803" y="585150"/>
                  <a:pt x="19842" y="431424"/>
                </a:cubicBezTo>
                <a:cubicBezTo>
                  <a:pt x="16535" y="365306"/>
                  <a:pt x="14882" y="299187"/>
                  <a:pt x="13228" y="234721"/>
                </a:cubicBezTo>
                <a:cubicBezTo>
                  <a:pt x="9921" y="155379"/>
                  <a:pt x="4961" y="77690"/>
                  <a:pt x="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2253671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843448" y="1826874"/>
            <a:ext cx="3195152" cy="2473883"/>
          </a:xfrm>
          <a:custGeom>
            <a:avLst/>
            <a:gdLst>
              <a:gd name="connsiteX0" fmla="*/ 2911310 w 3195152"/>
              <a:gd name="connsiteY0" fmla="*/ 503 h 2473883"/>
              <a:gd name="connsiteX1" fmla="*/ 3054826 w 3195152"/>
              <a:gd name="connsiteY1" fmla="*/ 19432 h 2473883"/>
              <a:gd name="connsiteX2" fmla="*/ 3195152 w 3195152"/>
              <a:gd name="connsiteY2" fmla="*/ 42728 h 2473883"/>
              <a:gd name="connsiteX3" fmla="*/ 3161665 w 3195152"/>
              <a:gd name="connsiteY3" fmla="*/ 431493 h 2473883"/>
              <a:gd name="connsiteX4" fmla="*/ 3132962 w 3195152"/>
              <a:gd name="connsiteY4" fmla="*/ 511575 h 2473883"/>
              <a:gd name="connsiteX5" fmla="*/ 3131367 w 3195152"/>
              <a:gd name="connsiteY5" fmla="*/ 610586 h 2473883"/>
              <a:gd name="connsiteX6" fmla="*/ 3144124 w 3195152"/>
              <a:gd name="connsiteY6" fmla="*/ 756191 h 2473883"/>
              <a:gd name="connsiteX7" fmla="*/ 3152097 w 3195152"/>
              <a:gd name="connsiteY7" fmla="*/ 780944 h 2473883"/>
              <a:gd name="connsiteX8" fmla="*/ 3160071 w 3195152"/>
              <a:gd name="connsiteY8" fmla="*/ 869763 h 2473883"/>
              <a:gd name="connsiteX9" fmla="*/ 3132962 w 3195152"/>
              <a:gd name="connsiteY9" fmla="*/ 1013911 h 2473883"/>
              <a:gd name="connsiteX10" fmla="*/ 3110637 w 3195152"/>
              <a:gd name="connsiteY10" fmla="*/ 1098362 h 2473883"/>
              <a:gd name="connsiteX11" fmla="*/ 3032501 w 3195152"/>
              <a:gd name="connsiteY11" fmla="*/ 1096906 h 2473883"/>
              <a:gd name="connsiteX12" fmla="*/ 3089907 w 3195152"/>
              <a:gd name="connsiteY12" fmla="*/ 1134763 h 2473883"/>
              <a:gd name="connsiteX13" fmla="*/ 3136151 w 3195152"/>
              <a:gd name="connsiteY13" fmla="*/ 1380835 h 2473883"/>
              <a:gd name="connsiteX14" fmla="*/ 3134557 w 3195152"/>
              <a:gd name="connsiteY14" fmla="*/ 1621082 h 2473883"/>
              <a:gd name="connsiteX15" fmla="*/ 3134557 w 3195152"/>
              <a:gd name="connsiteY15" fmla="*/ 1634187 h 2473883"/>
              <a:gd name="connsiteX16" fmla="*/ 3158476 w 3195152"/>
              <a:gd name="connsiteY16" fmla="*/ 2056440 h 2473883"/>
              <a:gd name="connsiteX17" fmla="*/ 3187179 w 3195152"/>
              <a:gd name="connsiteY17" fmla="*/ 2317072 h 2473883"/>
              <a:gd name="connsiteX18" fmla="*/ 3188774 w 3195152"/>
              <a:gd name="connsiteY18" fmla="*/ 2407347 h 2473883"/>
              <a:gd name="connsiteX19" fmla="*/ 3034096 w 3195152"/>
              <a:gd name="connsiteY19" fmla="*/ 2407347 h 2473883"/>
              <a:gd name="connsiteX20" fmla="*/ 2932040 w 3195152"/>
              <a:gd name="connsiteY20" fmla="*/ 2407347 h 2473883"/>
              <a:gd name="connsiteX21" fmla="*/ 2893769 w 3195152"/>
              <a:gd name="connsiteY21" fmla="*/ 2398611 h 2473883"/>
              <a:gd name="connsiteX22" fmla="*/ 2877823 w 3195152"/>
              <a:gd name="connsiteY22" fmla="*/ 2369490 h 2473883"/>
              <a:gd name="connsiteX23" fmla="*/ 2874634 w 3195152"/>
              <a:gd name="connsiteY23" fmla="*/ 2402979 h 2473883"/>
              <a:gd name="connsiteX24" fmla="*/ 2724740 w 3195152"/>
              <a:gd name="connsiteY24" fmla="*/ 2392786 h 2473883"/>
              <a:gd name="connsiteX25" fmla="*/ 2611522 w 3195152"/>
              <a:gd name="connsiteY25" fmla="*/ 2424819 h 2473883"/>
              <a:gd name="connsiteX26" fmla="*/ 2547737 w 3195152"/>
              <a:gd name="connsiteY26" fmla="*/ 2432100 h 2473883"/>
              <a:gd name="connsiteX27" fmla="*/ 2139515 w 3195152"/>
              <a:gd name="connsiteY27" fmla="*/ 2404435 h 2473883"/>
              <a:gd name="connsiteX28" fmla="*/ 1828564 w 3195152"/>
              <a:gd name="connsiteY28" fmla="*/ 2429188 h 2473883"/>
              <a:gd name="connsiteX29" fmla="*/ 1740860 w 3195152"/>
              <a:gd name="connsiteY29" fmla="*/ 2427732 h 2473883"/>
              <a:gd name="connsiteX30" fmla="*/ 1512829 w 3195152"/>
              <a:gd name="connsiteY30" fmla="*/ 2427732 h 2473883"/>
              <a:gd name="connsiteX31" fmla="*/ 1275231 w 3195152"/>
              <a:gd name="connsiteY31" fmla="*/ 2426275 h 2473883"/>
              <a:gd name="connsiteX32" fmla="*/ 1238555 w 3195152"/>
              <a:gd name="connsiteY32" fmla="*/ 2385506 h 2473883"/>
              <a:gd name="connsiteX33" fmla="*/ 1249717 w 3195152"/>
              <a:gd name="connsiteY33" fmla="*/ 2420451 h 2473883"/>
              <a:gd name="connsiteX34" fmla="*/ 941956 w 3195152"/>
              <a:gd name="connsiteY34" fmla="*/ 2433556 h 2473883"/>
              <a:gd name="connsiteX35" fmla="*/ 685222 w 3195152"/>
              <a:gd name="connsiteY35" fmla="*/ 2437924 h 2473883"/>
              <a:gd name="connsiteX36" fmla="*/ 493868 w 3195152"/>
              <a:gd name="connsiteY36" fmla="*/ 2430644 h 2473883"/>
              <a:gd name="connsiteX37" fmla="*/ 423705 w 3195152"/>
              <a:gd name="connsiteY37" fmla="*/ 2420451 h 2473883"/>
              <a:gd name="connsiteX38" fmla="*/ 232350 w 3195152"/>
              <a:gd name="connsiteY38" fmla="*/ 2440836 h 2473883"/>
              <a:gd name="connsiteX39" fmla="*/ 31428 w 3195152"/>
              <a:gd name="connsiteY39" fmla="*/ 2472869 h 2473883"/>
              <a:gd name="connsiteX40" fmla="*/ 31428 w 3195152"/>
              <a:gd name="connsiteY40" fmla="*/ 2370946 h 2473883"/>
              <a:gd name="connsiteX41" fmla="*/ 58537 w 3195152"/>
              <a:gd name="connsiteY41" fmla="*/ 2321440 h 2473883"/>
              <a:gd name="connsiteX42" fmla="*/ 53753 w 3195152"/>
              <a:gd name="connsiteY42" fmla="*/ 2261742 h 2473883"/>
              <a:gd name="connsiteX43" fmla="*/ 12293 w 3195152"/>
              <a:gd name="connsiteY43" fmla="*/ 2244270 h 2473883"/>
              <a:gd name="connsiteX44" fmla="*/ 1131 w 3195152"/>
              <a:gd name="connsiteY44" fmla="*/ 2168555 h 2473883"/>
              <a:gd name="connsiteX45" fmla="*/ 36212 w 3195152"/>
              <a:gd name="connsiteY45" fmla="*/ 1897731 h 2473883"/>
              <a:gd name="connsiteX46" fmla="*/ 85645 w 3195152"/>
              <a:gd name="connsiteY46" fmla="*/ 1782703 h 2473883"/>
              <a:gd name="connsiteX47" fmla="*/ 130295 w 3195152"/>
              <a:gd name="connsiteY47" fmla="*/ 1702621 h 2473883"/>
              <a:gd name="connsiteX48" fmla="*/ 60131 w 3195152"/>
              <a:gd name="connsiteY48" fmla="*/ 1644379 h 2473883"/>
              <a:gd name="connsiteX49" fmla="*/ 29834 w 3195152"/>
              <a:gd name="connsiteY49" fmla="*/ 1629819 h 2473883"/>
              <a:gd name="connsiteX50" fmla="*/ 21861 w 3195152"/>
              <a:gd name="connsiteY50" fmla="*/ 1520615 h 2473883"/>
              <a:gd name="connsiteX51" fmla="*/ 21861 w 3195152"/>
              <a:gd name="connsiteY51" fmla="*/ 1271631 h 2473883"/>
              <a:gd name="connsiteX52" fmla="*/ 114349 w 3195152"/>
              <a:gd name="connsiteY52" fmla="*/ 1102730 h 2473883"/>
              <a:gd name="connsiteX53" fmla="*/ 128700 w 3195152"/>
              <a:gd name="connsiteY53" fmla="*/ 1083801 h 2473883"/>
              <a:gd name="connsiteX54" fmla="*/ 106375 w 3195152"/>
              <a:gd name="connsiteY54" fmla="*/ 1050312 h 2473883"/>
              <a:gd name="connsiteX55" fmla="*/ 109565 w 3195152"/>
              <a:gd name="connsiteY55" fmla="*/ 869763 h 2473883"/>
              <a:gd name="connsiteX56" fmla="*/ 120727 w 3195152"/>
              <a:gd name="connsiteY56" fmla="*/ 862482 h 2473883"/>
              <a:gd name="connsiteX57" fmla="*/ 85645 w 3195152"/>
              <a:gd name="connsiteY57" fmla="*/ 820257 h 2473883"/>
              <a:gd name="connsiteX58" fmla="*/ 77672 w 3195152"/>
              <a:gd name="connsiteY58" fmla="*/ 776576 h 2473883"/>
              <a:gd name="connsiteX59" fmla="*/ 52158 w 3195152"/>
              <a:gd name="connsiteY59" fmla="*/ 609130 h 2473883"/>
              <a:gd name="connsiteX60" fmla="*/ 122322 w 3195152"/>
              <a:gd name="connsiteY60" fmla="*/ 591658 h 2473883"/>
              <a:gd name="connsiteX61" fmla="*/ 90429 w 3195152"/>
              <a:gd name="connsiteY61" fmla="*/ 561081 h 2473883"/>
              <a:gd name="connsiteX62" fmla="*/ 90429 w 3195152"/>
              <a:gd name="connsiteY62" fmla="*/ 504295 h 2473883"/>
              <a:gd name="connsiteX63" fmla="*/ 52158 w 3195152"/>
              <a:gd name="connsiteY63" fmla="*/ 463526 h 2473883"/>
              <a:gd name="connsiteX64" fmla="*/ 85645 w 3195152"/>
              <a:gd name="connsiteY64" fmla="*/ 32536 h 2473883"/>
              <a:gd name="connsiteX65" fmla="*/ 286567 w 3195152"/>
              <a:gd name="connsiteY65" fmla="*/ 42728 h 2473883"/>
              <a:gd name="connsiteX66" fmla="*/ 345568 w 3195152"/>
              <a:gd name="connsiteY66" fmla="*/ 35448 h 2473883"/>
              <a:gd name="connsiteX67" fmla="*/ 476327 w 3195152"/>
              <a:gd name="connsiteY67" fmla="*/ 22344 h 2473883"/>
              <a:gd name="connsiteX68" fmla="*/ 586356 w 3195152"/>
              <a:gd name="connsiteY68" fmla="*/ 39816 h 2473883"/>
              <a:gd name="connsiteX69" fmla="*/ 678844 w 3195152"/>
              <a:gd name="connsiteY69" fmla="*/ 109707 h 2473883"/>
              <a:gd name="connsiteX70" fmla="*/ 882955 w 3195152"/>
              <a:gd name="connsiteY70" fmla="*/ 48553 h 2473883"/>
              <a:gd name="connsiteX71" fmla="*/ 1109391 w 3195152"/>
              <a:gd name="connsiteY71" fmla="*/ 77674 h 2473883"/>
              <a:gd name="connsiteX72" fmla="*/ 1287988 w 3195152"/>
              <a:gd name="connsiteY72" fmla="*/ 93690 h 2473883"/>
              <a:gd name="connsiteX73" fmla="*/ 1555884 w 3195152"/>
              <a:gd name="connsiteY73" fmla="*/ 80586 h 2473883"/>
              <a:gd name="connsiteX74" fmla="*/ 1909889 w 3195152"/>
              <a:gd name="connsiteY74" fmla="*/ 96602 h 2473883"/>
              <a:gd name="connsiteX75" fmla="*/ 2005567 w 3195152"/>
              <a:gd name="connsiteY75" fmla="*/ 61657 h 2473883"/>
              <a:gd name="connsiteX76" fmla="*/ 2239975 w 3195152"/>
              <a:gd name="connsiteY76" fmla="*/ 68937 h 2473883"/>
              <a:gd name="connsiteX77" fmla="*/ 2270273 w 3195152"/>
              <a:gd name="connsiteY77" fmla="*/ 74761 h 2473883"/>
              <a:gd name="connsiteX78" fmla="*/ 2286219 w 3195152"/>
              <a:gd name="connsiteY78" fmla="*/ 100970 h 2473883"/>
              <a:gd name="connsiteX79" fmla="*/ 2439303 w 3195152"/>
              <a:gd name="connsiteY79" fmla="*/ 68937 h 2473883"/>
              <a:gd name="connsiteX80" fmla="*/ 2799687 w 3195152"/>
              <a:gd name="connsiteY80" fmla="*/ 20888 h 2473883"/>
              <a:gd name="connsiteX81" fmla="*/ 2911310 w 3195152"/>
              <a:gd name="connsiteY81" fmla="*/ 503 h 247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195152" h="2473883">
                <a:moveTo>
                  <a:pt x="2911310" y="503"/>
                </a:moveTo>
                <a:cubicBezTo>
                  <a:pt x="2959149" y="-2409"/>
                  <a:pt x="3006987" y="7783"/>
                  <a:pt x="3054826" y="19432"/>
                </a:cubicBezTo>
                <a:cubicBezTo>
                  <a:pt x="3101070" y="29624"/>
                  <a:pt x="3147314" y="41272"/>
                  <a:pt x="3195152" y="42728"/>
                </a:cubicBezTo>
                <a:cubicBezTo>
                  <a:pt x="3137746" y="165036"/>
                  <a:pt x="3187179" y="304817"/>
                  <a:pt x="3161665" y="431493"/>
                </a:cubicBezTo>
                <a:cubicBezTo>
                  <a:pt x="3156881" y="459158"/>
                  <a:pt x="3147314" y="485366"/>
                  <a:pt x="3132962" y="511575"/>
                </a:cubicBezTo>
                <a:cubicBezTo>
                  <a:pt x="3118610" y="537784"/>
                  <a:pt x="3137746" y="581466"/>
                  <a:pt x="3131367" y="610586"/>
                </a:cubicBezTo>
                <a:cubicBezTo>
                  <a:pt x="3120205" y="667372"/>
                  <a:pt x="3123394" y="700861"/>
                  <a:pt x="3144124" y="756191"/>
                </a:cubicBezTo>
                <a:cubicBezTo>
                  <a:pt x="3147314" y="763471"/>
                  <a:pt x="3148908" y="772208"/>
                  <a:pt x="3152097" y="780944"/>
                </a:cubicBezTo>
                <a:cubicBezTo>
                  <a:pt x="3160071" y="810065"/>
                  <a:pt x="3161665" y="839186"/>
                  <a:pt x="3160071" y="869763"/>
                </a:cubicBezTo>
                <a:cubicBezTo>
                  <a:pt x="3158476" y="917812"/>
                  <a:pt x="3147314" y="967318"/>
                  <a:pt x="3132962" y="1013911"/>
                </a:cubicBezTo>
                <a:cubicBezTo>
                  <a:pt x="3126584" y="1037208"/>
                  <a:pt x="3134557" y="1086713"/>
                  <a:pt x="3110637" y="1098362"/>
                </a:cubicBezTo>
                <a:cubicBezTo>
                  <a:pt x="3093097" y="1105642"/>
                  <a:pt x="3032501" y="1096906"/>
                  <a:pt x="3032501" y="1096906"/>
                </a:cubicBezTo>
                <a:cubicBezTo>
                  <a:pt x="3032501" y="1096906"/>
                  <a:pt x="3067583" y="1115834"/>
                  <a:pt x="3089907" y="1134763"/>
                </a:cubicBezTo>
                <a:cubicBezTo>
                  <a:pt x="3155287" y="1191549"/>
                  <a:pt x="3134557" y="1299296"/>
                  <a:pt x="3136151" y="1380835"/>
                </a:cubicBezTo>
                <a:cubicBezTo>
                  <a:pt x="3137746" y="1458005"/>
                  <a:pt x="3140935" y="1542456"/>
                  <a:pt x="3134557" y="1621082"/>
                </a:cubicBezTo>
                <a:cubicBezTo>
                  <a:pt x="3134557" y="1625450"/>
                  <a:pt x="3134557" y="1629819"/>
                  <a:pt x="3134557" y="1634187"/>
                </a:cubicBezTo>
                <a:cubicBezTo>
                  <a:pt x="3120205" y="1775423"/>
                  <a:pt x="3139340" y="1916660"/>
                  <a:pt x="3158476" y="2056440"/>
                </a:cubicBezTo>
                <a:cubicBezTo>
                  <a:pt x="3169638" y="2143803"/>
                  <a:pt x="3182395" y="2229709"/>
                  <a:pt x="3187179" y="2317072"/>
                </a:cubicBezTo>
                <a:cubicBezTo>
                  <a:pt x="3188774" y="2347649"/>
                  <a:pt x="3188774" y="2378226"/>
                  <a:pt x="3188774" y="2407347"/>
                </a:cubicBezTo>
                <a:cubicBezTo>
                  <a:pt x="3137746" y="2407347"/>
                  <a:pt x="3086718" y="2407347"/>
                  <a:pt x="3034096" y="2407347"/>
                </a:cubicBezTo>
                <a:cubicBezTo>
                  <a:pt x="3000609" y="2407347"/>
                  <a:pt x="2965527" y="2407347"/>
                  <a:pt x="2932040" y="2407347"/>
                </a:cubicBezTo>
                <a:cubicBezTo>
                  <a:pt x="2919283" y="2407347"/>
                  <a:pt x="2904932" y="2405891"/>
                  <a:pt x="2893769" y="2398611"/>
                </a:cubicBezTo>
                <a:cubicBezTo>
                  <a:pt x="2884201" y="2392786"/>
                  <a:pt x="2877823" y="2369490"/>
                  <a:pt x="2877823" y="2369490"/>
                </a:cubicBezTo>
                <a:cubicBezTo>
                  <a:pt x="2876228" y="2381138"/>
                  <a:pt x="2874634" y="2391330"/>
                  <a:pt x="2874634" y="2402979"/>
                </a:cubicBezTo>
                <a:cubicBezTo>
                  <a:pt x="2841147" y="2423363"/>
                  <a:pt x="2724740" y="2392786"/>
                  <a:pt x="2724740" y="2392786"/>
                </a:cubicBezTo>
                <a:cubicBezTo>
                  <a:pt x="2724740" y="2392786"/>
                  <a:pt x="2668928" y="2395699"/>
                  <a:pt x="2611522" y="2424819"/>
                </a:cubicBezTo>
                <a:cubicBezTo>
                  <a:pt x="2592386" y="2435012"/>
                  <a:pt x="2570062" y="2433556"/>
                  <a:pt x="2547737" y="2432100"/>
                </a:cubicBezTo>
                <a:cubicBezTo>
                  <a:pt x="2412194" y="2423363"/>
                  <a:pt x="2275057" y="2413171"/>
                  <a:pt x="2139515" y="2404435"/>
                </a:cubicBezTo>
                <a:cubicBezTo>
                  <a:pt x="2034270" y="2397155"/>
                  <a:pt x="1924241" y="2391330"/>
                  <a:pt x="1828564" y="2429188"/>
                </a:cubicBezTo>
                <a:cubicBezTo>
                  <a:pt x="1798266" y="2378226"/>
                  <a:pt x="1858862" y="2347649"/>
                  <a:pt x="1740860" y="2427732"/>
                </a:cubicBezTo>
                <a:cubicBezTo>
                  <a:pt x="1678670" y="2429188"/>
                  <a:pt x="1595749" y="2429188"/>
                  <a:pt x="1512829" y="2427732"/>
                </a:cubicBezTo>
                <a:cubicBezTo>
                  <a:pt x="1426720" y="2426275"/>
                  <a:pt x="1339016" y="2424819"/>
                  <a:pt x="1275231" y="2426275"/>
                </a:cubicBezTo>
                <a:cubicBezTo>
                  <a:pt x="1283204" y="2411715"/>
                  <a:pt x="1257690" y="2392786"/>
                  <a:pt x="1238555" y="2385506"/>
                </a:cubicBezTo>
                <a:cubicBezTo>
                  <a:pt x="1217825" y="2378226"/>
                  <a:pt x="1205068" y="2382594"/>
                  <a:pt x="1249717" y="2420451"/>
                </a:cubicBezTo>
                <a:cubicBezTo>
                  <a:pt x="1147662" y="2426275"/>
                  <a:pt x="1045606" y="2430644"/>
                  <a:pt x="941956" y="2433556"/>
                </a:cubicBezTo>
                <a:cubicBezTo>
                  <a:pt x="855846" y="2436468"/>
                  <a:pt x="771331" y="2437924"/>
                  <a:pt x="685222" y="2437924"/>
                </a:cubicBezTo>
                <a:cubicBezTo>
                  <a:pt x="621437" y="2437924"/>
                  <a:pt x="557653" y="2437924"/>
                  <a:pt x="493868" y="2430644"/>
                </a:cubicBezTo>
                <a:cubicBezTo>
                  <a:pt x="469949" y="2427732"/>
                  <a:pt x="447624" y="2423363"/>
                  <a:pt x="423705" y="2420451"/>
                </a:cubicBezTo>
                <a:cubicBezTo>
                  <a:pt x="358325" y="2413171"/>
                  <a:pt x="294540" y="2423363"/>
                  <a:pt x="232350" y="2440836"/>
                </a:cubicBezTo>
                <a:cubicBezTo>
                  <a:pt x="165376" y="2458308"/>
                  <a:pt x="99997" y="2478693"/>
                  <a:pt x="31428" y="2472869"/>
                </a:cubicBezTo>
                <a:cubicBezTo>
                  <a:pt x="20266" y="2439380"/>
                  <a:pt x="20266" y="2404435"/>
                  <a:pt x="31428" y="2370946"/>
                </a:cubicBezTo>
                <a:cubicBezTo>
                  <a:pt x="36212" y="2353473"/>
                  <a:pt x="45780" y="2336001"/>
                  <a:pt x="58537" y="2321440"/>
                </a:cubicBezTo>
                <a:cubicBezTo>
                  <a:pt x="95213" y="2280671"/>
                  <a:pt x="106375" y="2271935"/>
                  <a:pt x="53753" y="2261742"/>
                </a:cubicBezTo>
                <a:cubicBezTo>
                  <a:pt x="37807" y="2258830"/>
                  <a:pt x="21861" y="2255918"/>
                  <a:pt x="12293" y="2244270"/>
                </a:cubicBezTo>
                <a:cubicBezTo>
                  <a:pt x="-5248" y="2225341"/>
                  <a:pt x="1131" y="2191852"/>
                  <a:pt x="1131" y="2168555"/>
                </a:cubicBezTo>
                <a:cubicBezTo>
                  <a:pt x="4320" y="2076825"/>
                  <a:pt x="15482" y="1986550"/>
                  <a:pt x="36212" y="1897731"/>
                </a:cubicBezTo>
                <a:cubicBezTo>
                  <a:pt x="44185" y="1856962"/>
                  <a:pt x="56942" y="1814736"/>
                  <a:pt x="85645" y="1782703"/>
                </a:cubicBezTo>
                <a:cubicBezTo>
                  <a:pt x="114349" y="1752126"/>
                  <a:pt x="131889" y="1725918"/>
                  <a:pt x="130295" y="1702621"/>
                </a:cubicBezTo>
                <a:cubicBezTo>
                  <a:pt x="128700" y="1679324"/>
                  <a:pt x="106375" y="1660395"/>
                  <a:pt x="60131" y="1644379"/>
                </a:cubicBezTo>
                <a:cubicBezTo>
                  <a:pt x="50564" y="1640011"/>
                  <a:pt x="39401" y="1637099"/>
                  <a:pt x="29834" y="1629819"/>
                </a:cubicBezTo>
                <a:cubicBezTo>
                  <a:pt x="-464" y="1605066"/>
                  <a:pt x="13888" y="1558472"/>
                  <a:pt x="21861" y="1520615"/>
                </a:cubicBezTo>
                <a:cubicBezTo>
                  <a:pt x="39401" y="1439077"/>
                  <a:pt x="10698" y="1354626"/>
                  <a:pt x="21861" y="1271631"/>
                </a:cubicBezTo>
                <a:cubicBezTo>
                  <a:pt x="29834" y="1207565"/>
                  <a:pt x="63321" y="1146411"/>
                  <a:pt x="114349" y="1102730"/>
                </a:cubicBezTo>
                <a:cubicBezTo>
                  <a:pt x="120727" y="1098362"/>
                  <a:pt x="127105" y="1091082"/>
                  <a:pt x="128700" y="1083801"/>
                </a:cubicBezTo>
                <a:cubicBezTo>
                  <a:pt x="131889" y="1070697"/>
                  <a:pt x="117538" y="1059049"/>
                  <a:pt x="106375" y="1050312"/>
                </a:cubicBezTo>
                <a:cubicBezTo>
                  <a:pt x="50564" y="1005175"/>
                  <a:pt x="53753" y="911988"/>
                  <a:pt x="109565" y="869763"/>
                </a:cubicBezTo>
                <a:cubicBezTo>
                  <a:pt x="112754" y="866850"/>
                  <a:pt x="115943" y="863938"/>
                  <a:pt x="120727" y="862482"/>
                </a:cubicBezTo>
                <a:cubicBezTo>
                  <a:pt x="114349" y="845010"/>
                  <a:pt x="101592" y="830449"/>
                  <a:pt x="85645" y="820257"/>
                </a:cubicBezTo>
                <a:cubicBezTo>
                  <a:pt x="82456" y="805697"/>
                  <a:pt x="80862" y="791136"/>
                  <a:pt x="77672" y="776576"/>
                </a:cubicBezTo>
                <a:cubicBezTo>
                  <a:pt x="69699" y="721246"/>
                  <a:pt x="60131" y="664460"/>
                  <a:pt x="52158" y="609130"/>
                </a:cubicBezTo>
                <a:cubicBezTo>
                  <a:pt x="76078" y="610586"/>
                  <a:pt x="101592" y="604762"/>
                  <a:pt x="122322" y="591658"/>
                </a:cubicBezTo>
                <a:cubicBezTo>
                  <a:pt x="107970" y="587290"/>
                  <a:pt x="95213" y="575641"/>
                  <a:pt x="90429" y="561081"/>
                </a:cubicBezTo>
                <a:cubicBezTo>
                  <a:pt x="123916" y="566905"/>
                  <a:pt x="114349" y="537784"/>
                  <a:pt x="90429" y="504295"/>
                </a:cubicBezTo>
                <a:cubicBezTo>
                  <a:pt x="79267" y="491191"/>
                  <a:pt x="66510" y="476630"/>
                  <a:pt x="52158" y="463526"/>
                </a:cubicBezTo>
                <a:cubicBezTo>
                  <a:pt x="76078" y="320833"/>
                  <a:pt x="87240" y="176685"/>
                  <a:pt x="85645" y="32536"/>
                </a:cubicBezTo>
                <a:cubicBezTo>
                  <a:pt x="146241" y="32536"/>
                  <a:pt x="221188" y="45641"/>
                  <a:pt x="286567" y="42728"/>
                </a:cubicBezTo>
                <a:cubicBezTo>
                  <a:pt x="307297" y="41272"/>
                  <a:pt x="326433" y="39816"/>
                  <a:pt x="345568" y="35448"/>
                </a:cubicBezTo>
                <a:cubicBezTo>
                  <a:pt x="387028" y="23800"/>
                  <a:pt x="431678" y="19432"/>
                  <a:pt x="476327" y="22344"/>
                </a:cubicBezTo>
                <a:cubicBezTo>
                  <a:pt x="513003" y="23800"/>
                  <a:pt x="549679" y="29624"/>
                  <a:pt x="586356" y="39816"/>
                </a:cubicBezTo>
                <a:cubicBezTo>
                  <a:pt x="586356" y="90778"/>
                  <a:pt x="646951" y="137371"/>
                  <a:pt x="678844" y="109707"/>
                </a:cubicBezTo>
                <a:cubicBezTo>
                  <a:pt x="734655" y="64569"/>
                  <a:pt x="809602" y="48553"/>
                  <a:pt x="882955" y="48553"/>
                </a:cubicBezTo>
                <a:cubicBezTo>
                  <a:pt x="959497" y="48553"/>
                  <a:pt x="1034444" y="66025"/>
                  <a:pt x="1109391" y="77674"/>
                </a:cubicBezTo>
                <a:cubicBezTo>
                  <a:pt x="1168392" y="86410"/>
                  <a:pt x="1228987" y="90778"/>
                  <a:pt x="1287988" y="93690"/>
                </a:cubicBezTo>
                <a:cubicBezTo>
                  <a:pt x="1378881" y="96602"/>
                  <a:pt x="1466585" y="86410"/>
                  <a:pt x="1555884" y="80586"/>
                </a:cubicBezTo>
                <a:cubicBezTo>
                  <a:pt x="1670697" y="73305"/>
                  <a:pt x="1862051" y="66025"/>
                  <a:pt x="1909889" y="96602"/>
                </a:cubicBezTo>
                <a:cubicBezTo>
                  <a:pt x="1994404" y="151932"/>
                  <a:pt x="1968890" y="166492"/>
                  <a:pt x="2005567" y="61657"/>
                </a:cubicBezTo>
                <a:cubicBezTo>
                  <a:pt x="2083703" y="64569"/>
                  <a:pt x="2161839" y="66025"/>
                  <a:pt x="2239975" y="68937"/>
                </a:cubicBezTo>
                <a:cubicBezTo>
                  <a:pt x="2249543" y="68937"/>
                  <a:pt x="2260706" y="68937"/>
                  <a:pt x="2270273" y="74761"/>
                </a:cubicBezTo>
                <a:cubicBezTo>
                  <a:pt x="2278246" y="80586"/>
                  <a:pt x="2283030" y="90778"/>
                  <a:pt x="2286219" y="100970"/>
                </a:cubicBezTo>
                <a:cubicBezTo>
                  <a:pt x="2302166" y="147564"/>
                  <a:pt x="2420167" y="141740"/>
                  <a:pt x="2439303" y="68937"/>
                </a:cubicBezTo>
                <a:cubicBezTo>
                  <a:pt x="2562088" y="64569"/>
                  <a:pt x="2683279" y="50009"/>
                  <a:pt x="2799687" y="20888"/>
                </a:cubicBezTo>
                <a:cubicBezTo>
                  <a:pt x="2836363" y="13608"/>
                  <a:pt x="2873039" y="3415"/>
                  <a:pt x="2911310" y="503"/>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8" name="Picture Placeholder 7"/>
          <p:cNvSpPr>
            <a:spLocks noGrp="1"/>
          </p:cNvSpPr>
          <p:nvPr>
            <p:ph type="pic" sz="quarter" idx="11" hasCustomPrompt="1"/>
          </p:nvPr>
        </p:nvSpPr>
        <p:spPr>
          <a:xfrm>
            <a:off x="4498424" y="1826874"/>
            <a:ext cx="3195152" cy="2473883"/>
          </a:xfrm>
          <a:custGeom>
            <a:avLst/>
            <a:gdLst>
              <a:gd name="connsiteX0" fmla="*/ 2911310 w 3195152"/>
              <a:gd name="connsiteY0" fmla="*/ 503 h 2473883"/>
              <a:gd name="connsiteX1" fmla="*/ 3054826 w 3195152"/>
              <a:gd name="connsiteY1" fmla="*/ 19432 h 2473883"/>
              <a:gd name="connsiteX2" fmla="*/ 3195152 w 3195152"/>
              <a:gd name="connsiteY2" fmla="*/ 42728 h 2473883"/>
              <a:gd name="connsiteX3" fmla="*/ 3161665 w 3195152"/>
              <a:gd name="connsiteY3" fmla="*/ 431493 h 2473883"/>
              <a:gd name="connsiteX4" fmla="*/ 3132962 w 3195152"/>
              <a:gd name="connsiteY4" fmla="*/ 511575 h 2473883"/>
              <a:gd name="connsiteX5" fmla="*/ 3131367 w 3195152"/>
              <a:gd name="connsiteY5" fmla="*/ 610586 h 2473883"/>
              <a:gd name="connsiteX6" fmla="*/ 3144124 w 3195152"/>
              <a:gd name="connsiteY6" fmla="*/ 756191 h 2473883"/>
              <a:gd name="connsiteX7" fmla="*/ 3152097 w 3195152"/>
              <a:gd name="connsiteY7" fmla="*/ 780944 h 2473883"/>
              <a:gd name="connsiteX8" fmla="*/ 3160071 w 3195152"/>
              <a:gd name="connsiteY8" fmla="*/ 869763 h 2473883"/>
              <a:gd name="connsiteX9" fmla="*/ 3132962 w 3195152"/>
              <a:gd name="connsiteY9" fmla="*/ 1013911 h 2473883"/>
              <a:gd name="connsiteX10" fmla="*/ 3110637 w 3195152"/>
              <a:gd name="connsiteY10" fmla="*/ 1098362 h 2473883"/>
              <a:gd name="connsiteX11" fmla="*/ 3032501 w 3195152"/>
              <a:gd name="connsiteY11" fmla="*/ 1096906 h 2473883"/>
              <a:gd name="connsiteX12" fmla="*/ 3089907 w 3195152"/>
              <a:gd name="connsiteY12" fmla="*/ 1134763 h 2473883"/>
              <a:gd name="connsiteX13" fmla="*/ 3136151 w 3195152"/>
              <a:gd name="connsiteY13" fmla="*/ 1380835 h 2473883"/>
              <a:gd name="connsiteX14" fmla="*/ 3134557 w 3195152"/>
              <a:gd name="connsiteY14" fmla="*/ 1621082 h 2473883"/>
              <a:gd name="connsiteX15" fmla="*/ 3134557 w 3195152"/>
              <a:gd name="connsiteY15" fmla="*/ 1634187 h 2473883"/>
              <a:gd name="connsiteX16" fmla="*/ 3158476 w 3195152"/>
              <a:gd name="connsiteY16" fmla="*/ 2056440 h 2473883"/>
              <a:gd name="connsiteX17" fmla="*/ 3187179 w 3195152"/>
              <a:gd name="connsiteY17" fmla="*/ 2317072 h 2473883"/>
              <a:gd name="connsiteX18" fmla="*/ 3188774 w 3195152"/>
              <a:gd name="connsiteY18" fmla="*/ 2407347 h 2473883"/>
              <a:gd name="connsiteX19" fmla="*/ 3034096 w 3195152"/>
              <a:gd name="connsiteY19" fmla="*/ 2407347 h 2473883"/>
              <a:gd name="connsiteX20" fmla="*/ 2932040 w 3195152"/>
              <a:gd name="connsiteY20" fmla="*/ 2407347 h 2473883"/>
              <a:gd name="connsiteX21" fmla="*/ 2893769 w 3195152"/>
              <a:gd name="connsiteY21" fmla="*/ 2398611 h 2473883"/>
              <a:gd name="connsiteX22" fmla="*/ 2877823 w 3195152"/>
              <a:gd name="connsiteY22" fmla="*/ 2369490 h 2473883"/>
              <a:gd name="connsiteX23" fmla="*/ 2874634 w 3195152"/>
              <a:gd name="connsiteY23" fmla="*/ 2402979 h 2473883"/>
              <a:gd name="connsiteX24" fmla="*/ 2724740 w 3195152"/>
              <a:gd name="connsiteY24" fmla="*/ 2392786 h 2473883"/>
              <a:gd name="connsiteX25" fmla="*/ 2611522 w 3195152"/>
              <a:gd name="connsiteY25" fmla="*/ 2424819 h 2473883"/>
              <a:gd name="connsiteX26" fmla="*/ 2547737 w 3195152"/>
              <a:gd name="connsiteY26" fmla="*/ 2432100 h 2473883"/>
              <a:gd name="connsiteX27" fmla="*/ 2139515 w 3195152"/>
              <a:gd name="connsiteY27" fmla="*/ 2404435 h 2473883"/>
              <a:gd name="connsiteX28" fmla="*/ 1828564 w 3195152"/>
              <a:gd name="connsiteY28" fmla="*/ 2429188 h 2473883"/>
              <a:gd name="connsiteX29" fmla="*/ 1740860 w 3195152"/>
              <a:gd name="connsiteY29" fmla="*/ 2427732 h 2473883"/>
              <a:gd name="connsiteX30" fmla="*/ 1512829 w 3195152"/>
              <a:gd name="connsiteY30" fmla="*/ 2427732 h 2473883"/>
              <a:gd name="connsiteX31" fmla="*/ 1275231 w 3195152"/>
              <a:gd name="connsiteY31" fmla="*/ 2426275 h 2473883"/>
              <a:gd name="connsiteX32" fmla="*/ 1238555 w 3195152"/>
              <a:gd name="connsiteY32" fmla="*/ 2385506 h 2473883"/>
              <a:gd name="connsiteX33" fmla="*/ 1249717 w 3195152"/>
              <a:gd name="connsiteY33" fmla="*/ 2420451 h 2473883"/>
              <a:gd name="connsiteX34" fmla="*/ 941956 w 3195152"/>
              <a:gd name="connsiteY34" fmla="*/ 2433556 h 2473883"/>
              <a:gd name="connsiteX35" fmla="*/ 685222 w 3195152"/>
              <a:gd name="connsiteY35" fmla="*/ 2437924 h 2473883"/>
              <a:gd name="connsiteX36" fmla="*/ 493868 w 3195152"/>
              <a:gd name="connsiteY36" fmla="*/ 2430644 h 2473883"/>
              <a:gd name="connsiteX37" fmla="*/ 423705 w 3195152"/>
              <a:gd name="connsiteY37" fmla="*/ 2420451 h 2473883"/>
              <a:gd name="connsiteX38" fmla="*/ 232350 w 3195152"/>
              <a:gd name="connsiteY38" fmla="*/ 2440836 h 2473883"/>
              <a:gd name="connsiteX39" fmla="*/ 31428 w 3195152"/>
              <a:gd name="connsiteY39" fmla="*/ 2472869 h 2473883"/>
              <a:gd name="connsiteX40" fmla="*/ 31428 w 3195152"/>
              <a:gd name="connsiteY40" fmla="*/ 2370946 h 2473883"/>
              <a:gd name="connsiteX41" fmla="*/ 58537 w 3195152"/>
              <a:gd name="connsiteY41" fmla="*/ 2321440 h 2473883"/>
              <a:gd name="connsiteX42" fmla="*/ 53753 w 3195152"/>
              <a:gd name="connsiteY42" fmla="*/ 2261742 h 2473883"/>
              <a:gd name="connsiteX43" fmla="*/ 12293 w 3195152"/>
              <a:gd name="connsiteY43" fmla="*/ 2244270 h 2473883"/>
              <a:gd name="connsiteX44" fmla="*/ 1131 w 3195152"/>
              <a:gd name="connsiteY44" fmla="*/ 2168555 h 2473883"/>
              <a:gd name="connsiteX45" fmla="*/ 36212 w 3195152"/>
              <a:gd name="connsiteY45" fmla="*/ 1897731 h 2473883"/>
              <a:gd name="connsiteX46" fmla="*/ 85645 w 3195152"/>
              <a:gd name="connsiteY46" fmla="*/ 1782703 h 2473883"/>
              <a:gd name="connsiteX47" fmla="*/ 130295 w 3195152"/>
              <a:gd name="connsiteY47" fmla="*/ 1702621 h 2473883"/>
              <a:gd name="connsiteX48" fmla="*/ 60131 w 3195152"/>
              <a:gd name="connsiteY48" fmla="*/ 1644379 h 2473883"/>
              <a:gd name="connsiteX49" fmla="*/ 29834 w 3195152"/>
              <a:gd name="connsiteY49" fmla="*/ 1629819 h 2473883"/>
              <a:gd name="connsiteX50" fmla="*/ 21861 w 3195152"/>
              <a:gd name="connsiteY50" fmla="*/ 1520615 h 2473883"/>
              <a:gd name="connsiteX51" fmla="*/ 21861 w 3195152"/>
              <a:gd name="connsiteY51" fmla="*/ 1271631 h 2473883"/>
              <a:gd name="connsiteX52" fmla="*/ 114349 w 3195152"/>
              <a:gd name="connsiteY52" fmla="*/ 1102730 h 2473883"/>
              <a:gd name="connsiteX53" fmla="*/ 128700 w 3195152"/>
              <a:gd name="connsiteY53" fmla="*/ 1083801 h 2473883"/>
              <a:gd name="connsiteX54" fmla="*/ 106375 w 3195152"/>
              <a:gd name="connsiteY54" fmla="*/ 1050312 h 2473883"/>
              <a:gd name="connsiteX55" fmla="*/ 109565 w 3195152"/>
              <a:gd name="connsiteY55" fmla="*/ 869763 h 2473883"/>
              <a:gd name="connsiteX56" fmla="*/ 120727 w 3195152"/>
              <a:gd name="connsiteY56" fmla="*/ 862482 h 2473883"/>
              <a:gd name="connsiteX57" fmla="*/ 85645 w 3195152"/>
              <a:gd name="connsiteY57" fmla="*/ 820257 h 2473883"/>
              <a:gd name="connsiteX58" fmla="*/ 77672 w 3195152"/>
              <a:gd name="connsiteY58" fmla="*/ 776576 h 2473883"/>
              <a:gd name="connsiteX59" fmla="*/ 52158 w 3195152"/>
              <a:gd name="connsiteY59" fmla="*/ 609130 h 2473883"/>
              <a:gd name="connsiteX60" fmla="*/ 122322 w 3195152"/>
              <a:gd name="connsiteY60" fmla="*/ 591658 h 2473883"/>
              <a:gd name="connsiteX61" fmla="*/ 90429 w 3195152"/>
              <a:gd name="connsiteY61" fmla="*/ 561081 h 2473883"/>
              <a:gd name="connsiteX62" fmla="*/ 90429 w 3195152"/>
              <a:gd name="connsiteY62" fmla="*/ 504295 h 2473883"/>
              <a:gd name="connsiteX63" fmla="*/ 52158 w 3195152"/>
              <a:gd name="connsiteY63" fmla="*/ 463526 h 2473883"/>
              <a:gd name="connsiteX64" fmla="*/ 85645 w 3195152"/>
              <a:gd name="connsiteY64" fmla="*/ 32536 h 2473883"/>
              <a:gd name="connsiteX65" fmla="*/ 286567 w 3195152"/>
              <a:gd name="connsiteY65" fmla="*/ 42728 h 2473883"/>
              <a:gd name="connsiteX66" fmla="*/ 345568 w 3195152"/>
              <a:gd name="connsiteY66" fmla="*/ 35448 h 2473883"/>
              <a:gd name="connsiteX67" fmla="*/ 476327 w 3195152"/>
              <a:gd name="connsiteY67" fmla="*/ 22344 h 2473883"/>
              <a:gd name="connsiteX68" fmla="*/ 586356 w 3195152"/>
              <a:gd name="connsiteY68" fmla="*/ 39816 h 2473883"/>
              <a:gd name="connsiteX69" fmla="*/ 678844 w 3195152"/>
              <a:gd name="connsiteY69" fmla="*/ 109707 h 2473883"/>
              <a:gd name="connsiteX70" fmla="*/ 882955 w 3195152"/>
              <a:gd name="connsiteY70" fmla="*/ 48553 h 2473883"/>
              <a:gd name="connsiteX71" fmla="*/ 1109391 w 3195152"/>
              <a:gd name="connsiteY71" fmla="*/ 77674 h 2473883"/>
              <a:gd name="connsiteX72" fmla="*/ 1287988 w 3195152"/>
              <a:gd name="connsiteY72" fmla="*/ 93690 h 2473883"/>
              <a:gd name="connsiteX73" fmla="*/ 1555884 w 3195152"/>
              <a:gd name="connsiteY73" fmla="*/ 80586 h 2473883"/>
              <a:gd name="connsiteX74" fmla="*/ 1909889 w 3195152"/>
              <a:gd name="connsiteY74" fmla="*/ 96602 h 2473883"/>
              <a:gd name="connsiteX75" fmla="*/ 2005567 w 3195152"/>
              <a:gd name="connsiteY75" fmla="*/ 61657 h 2473883"/>
              <a:gd name="connsiteX76" fmla="*/ 2239975 w 3195152"/>
              <a:gd name="connsiteY76" fmla="*/ 68937 h 2473883"/>
              <a:gd name="connsiteX77" fmla="*/ 2270273 w 3195152"/>
              <a:gd name="connsiteY77" fmla="*/ 74761 h 2473883"/>
              <a:gd name="connsiteX78" fmla="*/ 2286219 w 3195152"/>
              <a:gd name="connsiteY78" fmla="*/ 100970 h 2473883"/>
              <a:gd name="connsiteX79" fmla="*/ 2439303 w 3195152"/>
              <a:gd name="connsiteY79" fmla="*/ 68937 h 2473883"/>
              <a:gd name="connsiteX80" fmla="*/ 2799687 w 3195152"/>
              <a:gd name="connsiteY80" fmla="*/ 20888 h 2473883"/>
              <a:gd name="connsiteX81" fmla="*/ 2911310 w 3195152"/>
              <a:gd name="connsiteY81" fmla="*/ 503 h 247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195152" h="2473883">
                <a:moveTo>
                  <a:pt x="2911310" y="503"/>
                </a:moveTo>
                <a:cubicBezTo>
                  <a:pt x="2959149" y="-2409"/>
                  <a:pt x="3006987" y="7783"/>
                  <a:pt x="3054826" y="19432"/>
                </a:cubicBezTo>
                <a:cubicBezTo>
                  <a:pt x="3101070" y="29624"/>
                  <a:pt x="3147314" y="41272"/>
                  <a:pt x="3195152" y="42728"/>
                </a:cubicBezTo>
                <a:cubicBezTo>
                  <a:pt x="3137746" y="165036"/>
                  <a:pt x="3187179" y="304817"/>
                  <a:pt x="3161665" y="431493"/>
                </a:cubicBezTo>
                <a:cubicBezTo>
                  <a:pt x="3156881" y="459158"/>
                  <a:pt x="3147314" y="485366"/>
                  <a:pt x="3132962" y="511575"/>
                </a:cubicBezTo>
                <a:cubicBezTo>
                  <a:pt x="3118610" y="537784"/>
                  <a:pt x="3137746" y="581466"/>
                  <a:pt x="3131367" y="610586"/>
                </a:cubicBezTo>
                <a:cubicBezTo>
                  <a:pt x="3120205" y="667372"/>
                  <a:pt x="3123394" y="700861"/>
                  <a:pt x="3144124" y="756191"/>
                </a:cubicBezTo>
                <a:cubicBezTo>
                  <a:pt x="3147314" y="763471"/>
                  <a:pt x="3148908" y="772208"/>
                  <a:pt x="3152097" y="780944"/>
                </a:cubicBezTo>
                <a:cubicBezTo>
                  <a:pt x="3160071" y="810065"/>
                  <a:pt x="3161665" y="839186"/>
                  <a:pt x="3160071" y="869763"/>
                </a:cubicBezTo>
                <a:cubicBezTo>
                  <a:pt x="3158476" y="917812"/>
                  <a:pt x="3147314" y="967318"/>
                  <a:pt x="3132962" y="1013911"/>
                </a:cubicBezTo>
                <a:cubicBezTo>
                  <a:pt x="3126584" y="1037208"/>
                  <a:pt x="3134557" y="1086713"/>
                  <a:pt x="3110637" y="1098362"/>
                </a:cubicBezTo>
                <a:cubicBezTo>
                  <a:pt x="3093097" y="1105642"/>
                  <a:pt x="3032501" y="1096906"/>
                  <a:pt x="3032501" y="1096906"/>
                </a:cubicBezTo>
                <a:cubicBezTo>
                  <a:pt x="3032501" y="1096906"/>
                  <a:pt x="3067583" y="1115834"/>
                  <a:pt x="3089907" y="1134763"/>
                </a:cubicBezTo>
                <a:cubicBezTo>
                  <a:pt x="3155287" y="1191549"/>
                  <a:pt x="3134557" y="1299296"/>
                  <a:pt x="3136151" y="1380835"/>
                </a:cubicBezTo>
                <a:cubicBezTo>
                  <a:pt x="3137746" y="1458005"/>
                  <a:pt x="3140935" y="1542456"/>
                  <a:pt x="3134557" y="1621082"/>
                </a:cubicBezTo>
                <a:cubicBezTo>
                  <a:pt x="3134557" y="1625450"/>
                  <a:pt x="3134557" y="1629819"/>
                  <a:pt x="3134557" y="1634187"/>
                </a:cubicBezTo>
                <a:cubicBezTo>
                  <a:pt x="3120205" y="1775423"/>
                  <a:pt x="3139340" y="1916660"/>
                  <a:pt x="3158476" y="2056440"/>
                </a:cubicBezTo>
                <a:cubicBezTo>
                  <a:pt x="3169638" y="2143803"/>
                  <a:pt x="3182395" y="2229709"/>
                  <a:pt x="3187179" y="2317072"/>
                </a:cubicBezTo>
                <a:cubicBezTo>
                  <a:pt x="3188774" y="2347649"/>
                  <a:pt x="3188774" y="2378226"/>
                  <a:pt x="3188774" y="2407347"/>
                </a:cubicBezTo>
                <a:cubicBezTo>
                  <a:pt x="3137746" y="2407347"/>
                  <a:pt x="3086718" y="2407347"/>
                  <a:pt x="3034096" y="2407347"/>
                </a:cubicBezTo>
                <a:cubicBezTo>
                  <a:pt x="3000609" y="2407347"/>
                  <a:pt x="2965527" y="2407347"/>
                  <a:pt x="2932040" y="2407347"/>
                </a:cubicBezTo>
                <a:cubicBezTo>
                  <a:pt x="2919283" y="2407347"/>
                  <a:pt x="2904932" y="2405891"/>
                  <a:pt x="2893769" y="2398611"/>
                </a:cubicBezTo>
                <a:cubicBezTo>
                  <a:pt x="2884201" y="2392786"/>
                  <a:pt x="2877823" y="2369490"/>
                  <a:pt x="2877823" y="2369490"/>
                </a:cubicBezTo>
                <a:cubicBezTo>
                  <a:pt x="2876228" y="2381138"/>
                  <a:pt x="2874634" y="2391330"/>
                  <a:pt x="2874634" y="2402979"/>
                </a:cubicBezTo>
                <a:cubicBezTo>
                  <a:pt x="2841147" y="2423363"/>
                  <a:pt x="2724740" y="2392786"/>
                  <a:pt x="2724740" y="2392786"/>
                </a:cubicBezTo>
                <a:cubicBezTo>
                  <a:pt x="2724740" y="2392786"/>
                  <a:pt x="2668928" y="2395699"/>
                  <a:pt x="2611522" y="2424819"/>
                </a:cubicBezTo>
                <a:cubicBezTo>
                  <a:pt x="2592386" y="2435012"/>
                  <a:pt x="2570062" y="2433556"/>
                  <a:pt x="2547737" y="2432100"/>
                </a:cubicBezTo>
                <a:cubicBezTo>
                  <a:pt x="2412194" y="2423363"/>
                  <a:pt x="2275057" y="2413171"/>
                  <a:pt x="2139515" y="2404435"/>
                </a:cubicBezTo>
                <a:cubicBezTo>
                  <a:pt x="2034270" y="2397155"/>
                  <a:pt x="1924241" y="2391330"/>
                  <a:pt x="1828564" y="2429188"/>
                </a:cubicBezTo>
                <a:cubicBezTo>
                  <a:pt x="1798266" y="2378226"/>
                  <a:pt x="1858862" y="2347649"/>
                  <a:pt x="1740860" y="2427732"/>
                </a:cubicBezTo>
                <a:cubicBezTo>
                  <a:pt x="1678670" y="2429188"/>
                  <a:pt x="1595749" y="2429188"/>
                  <a:pt x="1512829" y="2427732"/>
                </a:cubicBezTo>
                <a:cubicBezTo>
                  <a:pt x="1426720" y="2426275"/>
                  <a:pt x="1339016" y="2424819"/>
                  <a:pt x="1275231" y="2426275"/>
                </a:cubicBezTo>
                <a:cubicBezTo>
                  <a:pt x="1283204" y="2411715"/>
                  <a:pt x="1257690" y="2392786"/>
                  <a:pt x="1238555" y="2385506"/>
                </a:cubicBezTo>
                <a:cubicBezTo>
                  <a:pt x="1217825" y="2378226"/>
                  <a:pt x="1205068" y="2382594"/>
                  <a:pt x="1249717" y="2420451"/>
                </a:cubicBezTo>
                <a:cubicBezTo>
                  <a:pt x="1147662" y="2426275"/>
                  <a:pt x="1045606" y="2430644"/>
                  <a:pt x="941956" y="2433556"/>
                </a:cubicBezTo>
                <a:cubicBezTo>
                  <a:pt x="855846" y="2436468"/>
                  <a:pt x="771331" y="2437924"/>
                  <a:pt x="685222" y="2437924"/>
                </a:cubicBezTo>
                <a:cubicBezTo>
                  <a:pt x="621437" y="2437924"/>
                  <a:pt x="557653" y="2437924"/>
                  <a:pt x="493868" y="2430644"/>
                </a:cubicBezTo>
                <a:cubicBezTo>
                  <a:pt x="469949" y="2427732"/>
                  <a:pt x="447624" y="2423363"/>
                  <a:pt x="423705" y="2420451"/>
                </a:cubicBezTo>
                <a:cubicBezTo>
                  <a:pt x="358325" y="2413171"/>
                  <a:pt x="294540" y="2423363"/>
                  <a:pt x="232350" y="2440836"/>
                </a:cubicBezTo>
                <a:cubicBezTo>
                  <a:pt x="165376" y="2458308"/>
                  <a:pt x="99997" y="2478693"/>
                  <a:pt x="31428" y="2472869"/>
                </a:cubicBezTo>
                <a:cubicBezTo>
                  <a:pt x="20266" y="2439380"/>
                  <a:pt x="20266" y="2404435"/>
                  <a:pt x="31428" y="2370946"/>
                </a:cubicBezTo>
                <a:cubicBezTo>
                  <a:pt x="36212" y="2353473"/>
                  <a:pt x="45780" y="2336001"/>
                  <a:pt x="58537" y="2321440"/>
                </a:cubicBezTo>
                <a:cubicBezTo>
                  <a:pt x="95213" y="2280671"/>
                  <a:pt x="106375" y="2271935"/>
                  <a:pt x="53753" y="2261742"/>
                </a:cubicBezTo>
                <a:cubicBezTo>
                  <a:pt x="37807" y="2258830"/>
                  <a:pt x="21861" y="2255918"/>
                  <a:pt x="12293" y="2244270"/>
                </a:cubicBezTo>
                <a:cubicBezTo>
                  <a:pt x="-5248" y="2225341"/>
                  <a:pt x="1131" y="2191852"/>
                  <a:pt x="1131" y="2168555"/>
                </a:cubicBezTo>
                <a:cubicBezTo>
                  <a:pt x="4320" y="2076825"/>
                  <a:pt x="15482" y="1986550"/>
                  <a:pt x="36212" y="1897731"/>
                </a:cubicBezTo>
                <a:cubicBezTo>
                  <a:pt x="44185" y="1856962"/>
                  <a:pt x="56942" y="1814736"/>
                  <a:pt x="85645" y="1782703"/>
                </a:cubicBezTo>
                <a:cubicBezTo>
                  <a:pt x="114349" y="1752126"/>
                  <a:pt x="131889" y="1725918"/>
                  <a:pt x="130295" y="1702621"/>
                </a:cubicBezTo>
                <a:cubicBezTo>
                  <a:pt x="128700" y="1679324"/>
                  <a:pt x="106375" y="1660395"/>
                  <a:pt x="60131" y="1644379"/>
                </a:cubicBezTo>
                <a:cubicBezTo>
                  <a:pt x="50564" y="1640011"/>
                  <a:pt x="39401" y="1637099"/>
                  <a:pt x="29834" y="1629819"/>
                </a:cubicBezTo>
                <a:cubicBezTo>
                  <a:pt x="-464" y="1605066"/>
                  <a:pt x="13888" y="1558472"/>
                  <a:pt x="21861" y="1520615"/>
                </a:cubicBezTo>
                <a:cubicBezTo>
                  <a:pt x="39401" y="1439077"/>
                  <a:pt x="10698" y="1354626"/>
                  <a:pt x="21861" y="1271631"/>
                </a:cubicBezTo>
                <a:cubicBezTo>
                  <a:pt x="29834" y="1207565"/>
                  <a:pt x="63321" y="1146411"/>
                  <a:pt x="114349" y="1102730"/>
                </a:cubicBezTo>
                <a:cubicBezTo>
                  <a:pt x="120727" y="1098362"/>
                  <a:pt x="127105" y="1091082"/>
                  <a:pt x="128700" y="1083801"/>
                </a:cubicBezTo>
                <a:cubicBezTo>
                  <a:pt x="131889" y="1070697"/>
                  <a:pt x="117538" y="1059049"/>
                  <a:pt x="106375" y="1050312"/>
                </a:cubicBezTo>
                <a:cubicBezTo>
                  <a:pt x="50564" y="1005175"/>
                  <a:pt x="53753" y="911988"/>
                  <a:pt x="109565" y="869763"/>
                </a:cubicBezTo>
                <a:cubicBezTo>
                  <a:pt x="112754" y="866850"/>
                  <a:pt x="115943" y="863938"/>
                  <a:pt x="120727" y="862482"/>
                </a:cubicBezTo>
                <a:cubicBezTo>
                  <a:pt x="114349" y="845010"/>
                  <a:pt x="101592" y="830449"/>
                  <a:pt x="85645" y="820257"/>
                </a:cubicBezTo>
                <a:cubicBezTo>
                  <a:pt x="82456" y="805697"/>
                  <a:pt x="80862" y="791136"/>
                  <a:pt x="77672" y="776576"/>
                </a:cubicBezTo>
                <a:cubicBezTo>
                  <a:pt x="69699" y="721246"/>
                  <a:pt x="60131" y="664460"/>
                  <a:pt x="52158" y="609130"/>
                </a:cubicBezTo>
                <a:cubicBezTo>
                  <a:pt x="76078" y="610586"/>
                  <a:pt x="101592" y="604762"/>
                  <a:pt x="122322" y="591658"/>
                </a:cubicBezTo>
                <a:cubicBezTo>
                  <a:pt x="107970" y="587290"/>
                  <a:pt x="95213" y="575641"/>
                  <a:pt x="90429" y="561081"/>
                </a:cubicBezTo>
                <a:cubicBezTo>
                  <a:pt x="123916" y="566905"/>
                  <a:pt x="114349" y="537784"/>
                  <a:pt x="90429" y="504295"/>
                </a:cubicBezTo>
                <a:cubicBezTo>
                  <a:pt x="79267" y="491191"/>
                  <a:pt x="66510" y="476630"/>
                  <a:pt x="52158" y="463526"/>
                </a:cubicBezTo>
                <a:cubicBezTo>
                  <a:pt x="76078" y="320833"/>
                  <a:pt x="87240" y="176685"/>
                  <a:pt x="85645" y="32536"/>
                </a:cubicBezTo>
                <a:cubicBezTo>
                  <a:pt x="146241" y="32536"/>
                  <a:pt x="221188" y="45641"/>
                  <a:pt x="286567" y="42728"/>
                </a:cubicBezTo>
                <a:cubicBezTo>
                  <a:pt x="307297" y="41272"/>
                  <a:pt x="326433" y="39816"/>
                  <a:pt x="345568" y="35448"/>
                </a:cubicBezTo>
                <a:cubicBezTo>
                  <a:pt x="387028" y="23800"/>
                  <a:pt x="431678" y="19432"/>
                  <a:pt x="476327" y="22344"/>
                </a:cubicBezTo>
                <a:cubicBezTo>
                  <a:pt x="513003" y="23800"/>
                  <a:pt x="549679" y="29624"/>
                  <a:pt x="586356" y="39816"/>
                </a:cubicBezTo>
                <a:cubicBezTo>
                  <a:pt x="586356" y="90778"/>
                  <a:pt x="646951" y="137371"/>
                  <a:pt x="678844" y="109707"/>
                </a:cubicBezTo>
                <a:cubicBezTo>
                  <a:pt x="734655" y="64569"/>
                  <a:pt x="809602" y="48553"/>
                  <a:pt x="882955" y="48553"/>
                </a:cubicBezTo>
                <a:cubicBezTo>
                  <a:pt x="959497" y="48553"/>
                  <a:pt x="1034444" y="66025"/>
                  <a:pt x="1109391" y="77674"/>
                </a:cubicBezTo>
                <a:cubicBezTo>
                  <a:pt x="1168392" y="86410"/>
                  <a:pt x="1228987" y="90778"/>
                  <a:pt x="1287988" y="93690"/>
                </a:cubicBezTo>
                <a:cubicBezTo>
                  <a:pt x="1378881" y="96602"/>
                  <a:pt x="1466585" y="86410"/>
                  <a:pt x="1555884" y="80586"/>
                </a:cubicBezTo>
                <a:cubicBezTo>
                  <a:pt x="1670697" y="73305"/>
                  <a:pt x="1862051" y="66025"/>
                  <a:pt x="1909889" y="96602"/>
                </a:cubicBezTo>
                <a:cubicBezTo>
                  <a:pt x="1994404" y="151932"/>
                  <a:pt x="1968890" y="166492"/>
                  <a:pt x="2005567" y="61657"/>
                </a:cubicBezTo>
                <a:cubicBezTo>
                  <a:pt x="2083703" y="64569"/>
                  <a:pt x="2161839" y="66025"/>
                  <a:pt x="2239975" y="68937"/>
                </a:cubicBezTo>
                <a:cubicBezTo>
                  <a:pt x="2249543" y="68937"/>
                  <a:pt x="2260706" y="68937"/>
                  <a:pt x="2270273" y="74761"/>
                </a:cubicBezTo>
                <a:cubicBezTo>
                  <a:pt x="2278246" y="80586"/>
                  <a:pt x="2283030" y="90778"/>
                  <a:pt x="2286219" y="100970"/>
                </a:cubicBezTo>
                <a:cubicBezTo>
                  <a:pt x="2302166" y="147564"/>
                  <a:pt x="2420167" y="141740"/>
                  <a:pt x="2439303" y="68937"/>
                </a:cubicBezTo>
                <a:cubicBezTo>
                  <a:pt x="2562088" y="64569"/>
                  <a:pt x="2683279" y="50009"/>
                  <a:pt x="2799687" y="20888"/>
                </a:cubicBezTo>
                <a:cubicBezTo>
                  <a:pt x="2836363" y="13608"/>
                  <a:pt x="2873039" y="3415"/>
                  <a:pt x="2911310" y="503"/>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9" name="Picture Placeholder 8"/>
          <p:cNvSpPr>
            <a:spLocks noGrp="1"/>
          </p:cNvSpPr>
          <p:nvPr>
            <p:ph type="pic" sz="quarter" idx="12" hasCustomPrompt="1"/>
          </p:nvPr>
        </p:nvSpPr>
        <p:spPr>
          <a:xfrm>
            <a:off x="8153400" y="1826874"/>
            <a:ext cx="3195152" cy="2473883"/>
          </a:xfrm>
          <a:custGeom>
            <a:avLst/>
            <a:gdLst>
              <a:gd name="connsiteX0" fmla="*/ 2911310 w 3195152"/>
              <a:gd name="connsiteY0" fmla="*/ 503 h 2473883"/>
              <a:gd name="connsiteX1" fmla="*/ 3054826 w 3195152"/>
              <a:gd name="connsiteY1" fmla="*/ 19432 h 2473883"/>
              <a:gd name="connsiteX2" fmla="*/ 3195152 w 3195152"/>
              <a:gd name="connsiteY2" fmla="*/ 42728 h 2473883"/>
              <a:gd name="connsiteX3" fmla="*/ 3161665 w 3195152"/>
              <a:gd name="connsiteY3" fmla="*/ 431493 h 2473883"/>
              <a:gd name="connsiteX4" fmla="*/ 3132962 w 3195152"/>
              <a:gd name="connsiteY4" fmla="*/ 511575 h 2473883"/>
              <a:gd name="connsiteX5" fmla="*/ 3131367 w 3195152"/>
              <a:gd name="connsiteY5" fmla="*/ 610586 h 2473883"/>
              <a:gd name="connsiteX6" fmla="*/ 3144124 w 3195152"/>
              <a:gd name="connsiteY6" fmla="*/ 756191 h 2473883"/>
              <a:gd name="connsiteX7" fmla="*/ 3152097 w 3195152"/>
              <a:gd name="connsiteY7" fmla="*/ 780944 h 2473883"/>
              <a:gd name="connsiteX8" fmla="*/ 3160071 w 3195152"/>
              <a:gd name="connsiteY8" fmla="*/ 869763 h 2473883"/>
              <a:gd name="connsiteX9" fmla="*/ 3132962 w 3195152"/>
              <a:gd name="connsiteY9" fmla="*/ 1013911 h 2473883"/>
              <a:gd name="connsiteX10" fmla="*/ 3110637 w 3195152"/>
              <a:gd name="connsiteY10" fmla="*/ 1098362 h 2473883"/>
              <a:gd name="connsiteX11" fmla="*/ 3032501 w 3195152"/>
              <a:gd name="connsiteY11" fmla="*/ 1096906 h 2473883"/>
              <a:gd name="connsiteX12" fmla="*/ 3089907 w 3195152"/>
              <a:gd name="connsiteY12" fmla="*/ 1134763 h 2473883"/>
              <a:gd name="connsiteX13" fmla="*/ 3136151 w 3195152"/>
              <a:gd name="connsiteY13" fmla="*/ 1380835 h 2473883"/>
              <a:gd name="connsiteX14" fmla="*/ 3134557 w 3195152"/>
              <a:gd name="connsiteY14" fmla="*/ 1621082 h 2473883"/>
              <a:gd name="connsiteX15" fmla="*/ 3134557 w 3195152"/>
              <a:gd name="connsiteY15" fmla="*/ 1634187 h 2473883"/>
              <a:gd name="connsiteX16" fmla="*/ 3158476 w 3195152"/>
              <a:gd name="connsiteY16" fmla="*/ 2056440 h 2473883"/>
              <a:gd name="connsiteX17" fmla="*/ 3187179 w 3195152"/>
              <a:gd name="connsiteY17" fmla="*/ 2317072 h 2473883"/>
              <a:gd name="connsiteX18" fmla="*/ 3188774 w 3195152"/>
              <a:gd name="connsiteY18" fmla="*/ 2407347 h 2473883"/>
              <a:gd name="connsiteX19" fmla="*/ 3034096 w 3195152"/>
              <a:gd name="connsiteY19" fmla="*/ 2407347 h 2473883"/>
              <a:gd name="connsiteX20" fmla="*/ 2932040 w 3195152"/>
              <a:gd name="connsiteY20" fmla="*/ 2407347 h 2473883"/>
              <a:gd name="connsiteX21" fmla="*/ 2893769 w 3195152"/>
              <a:gd name="connsiteY21" fmla="*/ 2398611 h 2473883"/>
              <a:gd name="connsiteX22" fmla="*/ 2877823 w 3195152"/>
              <a:gd name="connsiteY22" fmla="*/ 2369490 h 2473883"/>
              <a:gd name="connsiteX23" fmla="*/ 2874634 w 3195152"/>
              <a:gd name="connsiteY23" fmla="*/ 2402979 h 2473883"/>
              <a:gd name="connsiteX24" fmla="*/ 2724740 w 3195152"/>
              <a:gd name="connsiteY24" fmla="*/ 2392786 h 2473883"/>
              <a:gd name="connsiteX25" fmla="*/ 2611522 w 3195152"/>
              <a:gd name="connsiteY25" fmla="*/ 2424819 h 2473883"/>
              <a:gd name="connsiteX26" fmla="*/ 2547737 w 3195152"/>
              <a:gd name="connsiteY26" fmla="*/ 2432100 h 2473883"/>
              <a:gd name="connsiteX27" fmla="*/ 2139515 w 3195152"/>
              <a:gd name="connsiteY27" fmla="*/ 2404435 h 2473883"/>
              <a:gd name="connsiteX28" fmla="*/ 1828564 w 3195152"/>
              <a:gd name="connsiteY28" fmla="*/ 2429188 h 2473883"/>
              <a:gd name="connsiteX29" fmla="*/ 1740860 w 3195152"/>
              <a:gd name="connsiteY29" fmla="*/ 2427732 h 2473883"/>
              <a:gd name="connsiteX30" fmla="*/ 1512829 w 3195152"/>
              <a:gd name="connsiteY30" fmla="*/ 2427732 h 2473883"/>
              <a:gd name="connsiteX31" fmla="*/ 1275231 w 3195152"/>
              <a:gd name="connsiteY31" fmla="*/ 2426275 h 2473883"/>
              <a:gd name="connsiteX32" fmla="*/ 1238555 w 3195152"/>
              <a:gd name="connsiteY32" fmla="*/ 2385506 h 2473883"/>
              <a:gd name="connsiteX33" fmla="*/ 1249717 w 3195152"/>
              <a:gd name="connsiteY33" fmla="*/ 2420451 h 2473883"/>
              <a:gd name="connsiteX34" fmla="*/ 941956 w 3195152"/>
              <a:gd name="connsiteY34" fmla="*/ 2433556 h 2473883"/>
              <a:gd name="connsiteX35" fmla="*/ 685222 w 3195152"/>
              <a:gd name="connsiteY35" fmla="*/ 2437924 h 2473883"/>
              <a:gd name="connsiteX36" fmla="*/ 493868 w 3195152"/>
              <a:gd name="connsiteY36" fmla="*/ 2430644 h 2473883"/>
              <a:gd name="connsiteX37" fmla="*/ 423705 w 3195152"/>
              <a:gd name="connsiteY37" fmla="*/ 2420451 h 2473883"/>
              <a:gd name="connsiteX38" fmla="*/ 232350 w 3195152"/>
              <a:gd name="connsiteY38" fmla="*/ 2440836 h 2473883"/>
              <a:gd name="connsiteX39" fmla="*/ 31428 w 3195152"/>
              <a:gd name="connsiteY39" fmla="*/ 2472869 h 2473883"/>
              <a:gd name="connsiteX40" fmla="*/ 31428 w 3195152"/>
              <a:gd name="connsiteY40" fmla="*/ 2370946 h 2473883"/>
              <a:gd name="connsiteX41" fmla="*/ 58537 w 3195152"/>
              <a:gd name="connsiteY41" fmla="*/ 2321440 h 2473883"/>
              <a:gd name="connsiteX42" fmla="*/ 53753 w 3195152"/>
              <a:gd name="connsiteY42" fmla="*/ 2261742 h 2473883"/>
              <a:gd name="connsiteX43" fmla="*/ 12293 w 3195152"/>
              <a:gd name="connsiteY43" fmla="*/ 2244270 h 2473883"/>
              <a:gd name="connsiteX44" fmla="*/ 1131 w 3195152"/>
              <a:gd name="connsiteY44" fmla="*/ 2168555 h 2473883"/>
              <a:gd name="connsiteX45" fmla="*/ 36212 w 3195152"/>
              <a:gd name="connsiteY45" fmla="*/ 1897731 h 2473883"/>
              <a:gd name="connsiteX46" fmla="*/ 85645 w 3195152"/>
              <a:gd name="connsiteY46" fmla="*/ 1782703 h 2473883"/>
              <a:gd name="connsiteX47" fmla="*/ 130295 w 3195152"/>
              <a:gd name="connsiteY47" fmla="*/ 1702621 h 2473883"/>
              <a:gd name="connsiteX48" fmla="*/ 60131 w 3195152"/>
              <a:gd name="connsiteY48" fmla="*/ 1644379 h 2473883"/>
              <a:gd name="connsiteX49" fmla="*/ 29834 w 3195152"/>
              <a:gd name="connsiteY49" fmla="*/ 1629819 h 2473883"/>
              <a:gd name="connsiteX50" fmla="*/ 21861 w 3195152"/>
              <a:gd name="connsiteY50" fmla="*/ 1520615 h 2473883"/>
              <a:gd name="connsiteX51" fmla="*/ 21861 w 3195152"/>
              <a:gd name="connsiteY51" fmla="*/ 1271631 h 2473883"/>
              <a:gd name="connsiteX52" fmla="*/ 114349 w 3195152"/>
              <a:gd name="connsiteY52" fmla="*/ 1102730 h 2473883"/>
              <a:gd name="connsiteX53" fmla="*/ 128700 w 3195152"/>
              <a:gd name="connsiteY53" fmla="*/ 1083801 h 2473883"/>
              <a:gd name="connsiteX54" fmla="*/ 106375 w 3195152"/>
              <a:gd name="connsiteY54" fmla="*/ 1050312 h 2473883"/>
              <a:gd name="connsiteX55" fmla="*/ 109565 w 3195152"/>
              <a:gd name="connsiteY55" fmla="*/ 869763 h 2473883"/>
              <a:gd name="connsiteX56" fmla="*/ 120727 w 3195152"/>
              <a:gd name="connsiteY56" fmla="*/ 862482 h 2473883"/>
              <a:gd name="connsiteX57" fmla="*/ 85645 w 3195152"/>
              <a:gd name="connsiteY57" fmla="*/ 820257 h 2473883"/>
              <a:gd name="connsiteX58" fmla="*/ 77672 w 3195152"/>
              <a:gd name="connsiteY58" fmla="*/ 776576 h 2473883"/>
              <a:gd name="connsiteX59" fmla="*/ 52158 w 3195152"/>
              <a:gd name="connsiteY59" fmla="*/ 609130 h 2473883"/>
              <a:gd name="connsiteX60" fmla="*/ 122322 w 3195152"/>
              <a:gd name="connsiteY60" fmla="*/ 591658 h 2473883"/>
              <a:gd name="connsiteX61" fmla="*/ 90429 w 3195152"/>
              <a:gd name="connsiteY61" fmla="*/ 561081 h 2473883"/>
              <a:gd name="connsiteX62" fmla="*/ 90429 w 3195152"/>
              <a:gd name="connsiteY62" fmla="*/ 504295 h 2473883"/>
              <a:gd name="connsiteX63" fmla="*/ 52158 w 3195152"/>
              <a:gd name="connsiteY63" fmla="*/ 463526 h 2473883"/>
              <a:gd name="connsiteX64" fmla="*/ 85645 w 3195152"/>
              <a:gd name="connsiteY64" fmla="*/ 32536 h 2473883"/>
              <a:gd name="connsiteX65" fmla="*/ 286567 w 3195152"/>
              <a:gd name="connsiteY65" fmla="*/ 42728 h 2473883"/>
              <a:gd name="connsiteX66" fmla="*/ 345568 w 3195152"/>
              <a:gd name="connsiteY66" fmla="*/ 35448 h 2473883"/>
              <a:gd name="connsiteX67" fmla="*/ 476327 w 3195152"/>
              <a:gd name="connsiteY67" fmla="*/ 22344 h 2473883"/>
              <a:gd name="connsiteX68" fmla="*/ 586356 w 3195152"/>
              <a:gd name="connsiteY68" fmla="*/ 39816 h 2473883"/>
              <a:gd name="connsiteX69" fmla="*/ 678844 w 3195152"/>
              <a:gd name="connsiteY69" fmla="*/ 109707 h 2473883"/>
              <a:gd name="connsiteX70" fmla="*/ 882955 w 3195152"/>
              <a:gd name="connsiteY70" fmla="*/ 48553 h 2473883"/>
              <a:gd name="connsiteX71" fmla="*/ 1109391 w 3195152"/>
              <a:gd name="connsiteY71" fmla="*/ 77674 h 2473883"/>
              <a:gd name="connsiteX72" fmla="*/ 1287988 w 3195152"/>
              <a:gd name="connsiteY72" fmla="*/ 93690 h 2473883"/>
              <a:gd name="connsiteX73" fmla="*/ 1555884 w 3195152"/>
              <a:gd name="connsiteY73" fmla="*/ 80586 h 2473883"/>
              <a:gd name="connsiteX74" fmla="*/ 1909889 w 3195152"/>
              <a:gd name="connsiteY74" fmla="*/ 96602 h 2473883"/>
              <a:gd name="connsiteX75" fmla="*/ 2005567 w 3195152"/>
              <a:gd name="connsiteY75" fmla="*/ 61657 h 2473883"/>
              <a:gd name="connsiteX76" fmla="*/ 2239975 w 3195152"/>
              <a:gd name="connsiteY76" fmla="*/ 68937 h 2473883"/>
              <a:gd name="connsiteX77" fmla="*/ 2270273 w 3195152"/>
              <a:gd name="connsiteY77" fmla="*/ 74761 h 2473883"/>
              <a:gd name="connsiteX78" fmla="*/ 2286219 w 3195152"/>
              <a:gd name="connsiteY78" fmla="*/ 100970 h 2473883"/>
              <a:gd name="connsiteX79" fmla="*/ 2439303 w 3195152"/>
              <a:gd name="connsiteY79" fmla="*/ 68937 h 2473883"/>
              <a:gd name="connsiteX80" fmla="*/ 2799687 w 3195152"/>
              <a:gd name="connsiteY80" fmla="*/ 20888 h 2473883"/>
              <a:gd name="connsiteX81" fmla="*/ 2911310 w 3195152"/>
              <a:gd name="connsiteY81" fmla="*/ 503 h 247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195152" h="2473883">
                <a:moveTo>
                  <a:pt x="2911310" y="503"/>
                </a:moveTo>
                <a:cubicBezTo>
                  <a:pt x="2959149" y="-2409"/>
                  <a:pt x="3006987" y="7783"/>
                  <a:pt x="3054826" y="19432"/>
                </a:cubicBezTo>
                <a:cubicBezTo>
                  <a:pt x="3101070" y="29624"/>
                  <a:pt x="3147314" y="41272"/>
                  <a:pt x="3195152" y="42728"/>
                </a:cubicBezTo>
                <a:cubicBezTo>
                  <a:pt x="3137746" y="165036"/>
                  <a:pt x="3187179" y="304817"/>
                  <a:pt x="3161665" y="431493"/>
                </a:cubicBezTo>
                <a:cubicBezTo>
                  <a:pt x="3156881" y="459158"/>
                  <a:pt x="3147314" y="485366"/>
                  <a:pt x="3132962" y="511575"/>
                </a:cubicBezTo>
                <a:cubicBezTo>
                  <a:pt x="3118610" y="537784"/>
                  <a:pt x="3137746" y="581466"/>
                  <a:pt x="3131367" y="610586"/>
                </a:cubicBezTo>
                <a:cubicBezTo>
                  <a:pt x="3120205" y="667372"/>
                  <a:pt x="3123394" y="700861"/>
                  <a:pt x="3144124" y="756191"/>
                </a:cubicBezTo>
                <a:cubicBezTo>
                  <a:pt x="3147314" y="763471"/>
                  <a:pt x="3148908" y="772208"/>
                  <a:pt x="3152097" y="780944"/>
                </a:cubicBezTo>
                <a:cubicBezTo>
                  <a:pt x="3160071" y="810065"/>
                  <a:pt x="3161665" y="839186"/>
                  <a:pt x="3160071" y="869763"/>
                </a:cubicBezTo>
                <a:cubicBezTo>
                  <a:pt x="3158476" y="917812"/>
                  <a:pt x="3147314" y="967318"/>
                  <a:pt x="3132962" y="1013911"/>
                </a:cubicBezTo>
                <a:cubicBezTo>
                  <a:pt x="3126584" y="1037208"/>
                  <a:pt x="3134557" y="1086713"/>
                  <a:pt x="3110637" y="1098362"/>
                </a:cubicBezTo>
                <a:cubicBezTo>
                  <a:pt x="3093097" y="1105642"/>
                  <a:pt x="3032501" y="1096906"/>
                  <a:pt x="3032501" y="1096906"/>
                </a:cubicBezTo>
                <a:cubicBezTo>
                  <a:pt x="3032501" y="1096906"/>
                  <a:pt x="3067583" y="1115834"/>
                  <a:pt x="3089907" y="1134763"/>
                </a:cubicBezTo>
                <a:cubicBezTo>
                  <a:pt x="3155287" y="1191549"/>
                  <a:pt x="3134557" y="1299296"/>
                  <a:pt x="3136151" y="1380835"/>
                </a:cubicBezTo>
                <a:cubicBezTo>
                  <a:pt x="3137746" y="1458005"/>
                  <a:pt x="3140935" y="1542456"/>
                  <a:pt x="3134557" y="1621082"/>
                </a:cubicBezTo>
                <a:cubicBezTo>
                  <a:pt x="3134557" y="1625450"/>
                  <a:pt x="3134557" y="1629819"/>
                  <a:pt x="3134557" y="1634187"/>
                </a:cubicBezTo>
                <a:cubicBezTo>
                  <a:pt x="3120205" y="1775423"/>
                  <a:pt x="3139340" y="1916660"/>
                  <a:pt x="3158476" y="2056440"/>
                </a:cubicBezTo>
                <a:cubicBezTo>
                  <a:pt x="3169638" y="2143803"/>
                  <a:pt x="3182395" y="2229709"/>
                  <a:pt x="3187179" y="2317072"/>
                </a:cubicBezTo>
                <a:cubicBezTo>
                  <a:pt x="3188774" y="2347649"/>
                  <a:pt x="3188774" y="2378226"/>
                  <a:pt x="3188774" y="2407347"/>
                </a:cubicBezTo>
                <a:cubicBezTo>
                  <a:pt x="3137746" y="2407347"/>
                  <a:pt x="3086718" y="2407347"/>
                  <a:pt x="3034096" y="2407347"/>
                </a:cubicBezTo>
                <a:cubicBezTo>
                  <a:pt x="3000609" y="2407347"/>
                  <a:pt x="2965527" y="2407347"/>
                  <a:pt x="2932040" y="2407347"/>
                </a:cubicBezTo>
                <a:cubicBezTo>
                  <a:pt x="2919283" y="2407347"/>
                  <a:pt x="2904932" y="2405891"/>
                  <a:pt x="2893769" y="2398611"/>
                </a:cubicBezTo>
                <a:cubicBezTo>
                  <a:pt x="2884201" y="2392786"/>
                  <a:pt x="2877823" y="2369490"/>
                  <a:pt x="2877823" y="2369490"/>
                </a:cubicBezTo>
                <a:cubicBezTo>
                  <a:pt x="2876228" y="2381138"/>
                  <a:pt x="2874634" y="2391330"/>
                  <a:pt x="2874634" y="2402979"/>
                </a:cubicBezTo>
                <a:cubicBezTo>
                  <a:pt x="2841147" y="2423363"/>
                  <a:pt x="2724740" y="2392786"/>
                  <a:pt x="2724740" y="2392786"/>
                </a:cubicBezTo>
                <a:cubicBezTo>
                  <a:pt x="2724740" y="2392786"/>
                  <a:pt x="2668928" y="2395699"/>
                  <a:pt x="2611522" y="2424819"/>
                </a:cubicBezTo>
                <a:cubicBezTo>
                  <a:pt x="2592386" y="2435012"/>
                  <a:pt x="2570062" y="2433556"/>
                  <a:pt x="2547737" y="2432100"/>
                </a:cubicBezTo>
                <a:cubicBezTo>
                  <a:pt x="2412194" y="2423363"/>
                  <a:pt x="2275057" y="2413171"/>
                  <a:pt x="2139515" y="2404435"/>
                </a:cubicBezTo>
                <a:cubicBezTo>
                  <a:pt x="2034270" y="2397155"/>
                  <a:pt x="1924241" y="2391330"/>
                  <a:pt x="1828564" y="2429188"/>
                </a:cubicBezTo>
                <a:cubicBezTo>
                  <a:pt x="1798266" y="2378226"/>
                  <a:pt x="1858862" y="2347649"/>
                  <a:pt x="1740860" y="2427732"/>
                </a:cubicBezTo>
                <a:cubicBezTo>
                  <a:pt x="1678670" y="2429188"/>
                  <a:pt x="1595749" y="2429188"/>
                  <a:pt x="1512829" y="2427732"/>
                </a:cubicBezTo>
                <a:cubicBezTo>
                  <a:pt x="1426720" y="2426275"/>
                  <a:pt x="1339016" y="2424819"/>
                  <a:pt x="1275231" y="2426275"/>
                </a:cubicBezTo>
                <a:cubicBezTo>
                  <a:pt x="1283204" y="2411715"/>
                  <a:pt x="1257690" y="2392786"/>
                  <a:pt x="1238555" y="2385506"/>
                </a:cubicBezTo>
                <a:cubicBezTo>
                  <a:pt x="1217825" y="2378226"/>
                  <a:pt x="1205068" y="2382594"/>
                  <a:pt x="1249717" y="2420451"/>
                </a:cubicBezTo>
                <a:cubicBezTo>
                  <a:pt x="1147662" y="2426275"/>
                  <a:pt x="1045606" y="2430644"/>
                  <a:pt x="941956" y="2433556"/>
                </a:cubicBezTo>
                <a:cubicBezTo>
                  <a:pt x="855846" y="2436468"/>
                  <a:pt x="771331" y="2437924"/>
                  <a:pt x="685222" y="2437924"/>
                </a:cubicBezTo>
                <a:cubicBezTo>
                  <a:pt x="621437" y="2437924"/>
                  <a:pt x="557653" y="2437924"/>
                  <a:pt x="493868" y="2430644"/>
                </a:cubicBezTo>
                <a:cubicBezTo>
                  <a:pt x="469949" y="2427732"/>
                  <a:pt x="447624" y="2423363"/>
                  <a:pt x="423705" y="2420451"/>
                </a:cubicBezTo>
                <a:cubicBezTo>
                  <a:pt x="358325" y="2413171"/>
                  <a:pt x="294540" y="2423363"/>
                  <a:pt x="232350" y="2440836"/>
                </a:cubicBezTo>
                <a:cubicBezTo>
                  <a:pt x="165376" y="2458308"/>
                  <a:pt x="99997" y="2478693"/>
                  <a:pt x="31428" y="2472869"/>
                </a:cubicBezTo>
                <a:cubicBezTo>
                  <a:pt x="20266" y="2439380"/>
                  <a:pt x="20266" y="2404435"/>
                  <a:pt x="31428" y="2370946"/>
                </a:cubicBezTo>
                <a:cubicBezTo>
                  <a:pt x="36212" y="2353473"/>
                  <a:pt x="45780" y="2336001"/>
                  <a:pt x="58537" y="2321440"/>
                </a:cubicBezTo>
                <a:cubicBezTo>
                  <a:pt x="95213" y="2280671"/>
                  <a:pt x="106375" y="2271935"/>
                  <a:pt x="53753" y="2261742"/>
                </a:cubicBezTo>
                <a:cubicBezTo>
                  <a:pt x="37807" y="2258830"/>
                  <a:pt x="21861" y="2255918"/>
                  <a:pt x="12293" y="2244270"/>
                </a:cubicBezTo>
                <a:cubicBezTo>
                  <a:pt x="-5248" y="2225341"/>
                  <a:pt x="1131" y="2191852"/>
                  <a:pt x="1131" y="2168555"/>
                </a:cubicBezTo>
                <a:cubicBezTo>
                  <a:pt x="4320" y="2076825"/>
                  <a:pt x="15482" y="1986550"/>
                  <a:pt x="36212" y="1897731"/>
                </a:cubicBezTo>
                <a:cubicBezTo>
                  <a:pt x="44185" y="1856962"/>
                  <a:pt x="56942" y="1814736"/>
                  <a:pt x="85645" y="1782703"/>
                </a:cubicBezTo>
                <a:cubicBezTo>
                  <a:pt x="114349" y="1752126"/>
                  <a:pt x="131889" y="1725918"/>
                  <a:pt x="130295" y="1702621"/>
                </a:cubicBezTo>
                <a:cubicBezTo>
                  <a:pt x="128700" y="1679324"/>
                  <a:pt x="106375" y="1660395"/>
                  <a:pt x="60131" y="1644379"/>
                </a:cubicBezTo>
                <a:cubicBezTo>
                  <a:pt x="50564" y="1640011"/>
                  <a:pt x="39401" y="1637099"/>
                  <a:pt x="29834" y="1629819"/>
                </a:cubicBezTo>
                <a:cubicBezTo>
                  <a:pt x="-464" y="1605066"/>
                  <a:pt x="13888" y="1558472"/>
                  <a:pt x="21861" y="1520615"/>
                </a:cubicBezTo>
                <a:cubicBezTo>
                  <a:pt x="39401" y="1439077"/>
                  <a:pt x="10698" y="1354626"/>
                  <a:pt x="21861" y="1271631"/>
                </a:cubicBezTo>
                <a:cubicBezTo>
                  <a:pt x="29834" y="1207565"/>
                  <a:pt x="63321" y="1146411"/>
                  <a:pt x="114349" y="1102730"/>
                </a:cubicBezTo>
                <a:cubicBezTo>
                  <a:pt x="120727" y="1098362"/>
                  <a:pt x="127105" y="1091082"/>
                  <a:pt x="128700" y="1083801"/>
                </a:cubicBezTo>
                <a:cubicBezTo>
                  <a:pt x="131889" y="1070697"/>
                  <a:pt x="117538" y="1059049"/>
                  <a:pt x="106375" y="1050312"/>
                </a:cubicBezTo>
                <a:cubicBezTo>
                  <a:pt x="50564" y="1005175"/>
                  <a:pt x="53753" y="911988"/>
                  <a:pt x="109565" y="869763"/>
                </a:cubicBezTo>
                <a:cubicBezTo>
                  <a:pt x="112754" y="866850"/>
                  <a:pt x="115943" y="863938"/>
                  <a:pt x="120727" y="862482"/>
                </a:cubicBezTo>
                <a:cubicBezTo>
                  <a:pt x="114349" y="845010"/>
                  <a:pt x="101592" y="830449"/>
                  <a:pt x="85645" y="820257"/>
                </a:cubicBezTo>
                <a:cubicBezTo>
                  <a:pt x="82456" y="805697"/>
                  <a:pt x="80862" y="791136"/>
                  <a:pt x="77672" y="776576"/>
                </a:cubicBezTo>
                <a:cubicBezTo>
                  <a:pt x="69699" y="721246"/>
                  <a:pt x="60131" y="664460"/>
                  <a:pt x="52158" y="609130"/>
                </a:cubicBezTo>
                <a:cubicBezTo>
                  <a:pt x="76078" y="610586"/>
                  <a:pt x="101592" y="604762"/>
                  <a:pt x="122322" y="591658"/>
                </a:cubicBezTo>
                <a:cubicBezTo>
                  <a:pt x="107970" y="587290"/>
                  <a:pt x="95213" y="575641"/>
                  <a:pt x="90429" y="561081"/>
                </a:cubicBezTo>
                <a:cubicBezTo>
                  <a:pt x="123916" y="566905"/>
                  <a:pt x="114349" y="537784"/>
                  <a:pt x="90429" y="504295"/>
                </a:cubicBezTo>
                <a:cubicBezTo>
                  <a:pt x="79267" y="491191"/>
                  <a:pt x="66510" y="476630"/>
                  <a:pt x="52158" y="463526"/>
                </a:cubicBezTo>
                <a:cubicBezTo>
                  <a:pt x="76078" y="320833"/>
                  <a:pt x="87240" y="176685"/>
                  <a:pt x="85645" y="32536"/>
                </a:cubicBezTo>
                <a:cubicBezTo>
                  <a:pt x="146241" y="32536"/>
                  <a:pt x="221188" y="45641"/>
                  <a:pt x="286567" y="42728"/>
                </a:cubicBezTo>
                <a:cubicBezTo>
                  <a:pt x="307297" y="41272"/>
                  <a:pt x="326433" y="39816"/>
                  <a:pt x="345568" y="35448"/>
                </a:cubicBezTo>
                <a:cubicBezTo>
                  <a:pt x="387028" y="23800"/>
                  <a:pt x="431678" y="19432"/>
                  <a:pt x="476327" y="22344"/>
                </a:cubicBezTo>
                <a:cubicBezTo>
                  <a:pt x="513003" y="23800"/>
                  <a:pt x="549679" y="29624"/>
                  <a:pt x="586356" y="39816"/>
                </a:cubicBezTo>
                <a:cubicBezTo>
                  <a:pt x="586356" y="90778"/>
                  <a:pt x="646951" y="137371"/>
                  <a:pt x="678844" y="109707"/>
                </a:cubicBezTo>
                <a:cubicBezTo>
                  <a:pt x="734655" y="64569"/>
                  <a:pt x="809602" y="48553"/>
                  <a:pt x="882955" y="48553"/>
                </a:cubicBezTo>
                <a:cubicBezTo>
                  <a:pt x="959497" y="48553"/>
                  <a:pt x="1034444" y="66025"/>
                  <a:pt x="1109391" y="77674"/>
                </a:cubicBezTo>
                <a:cubicBezTo>
                  <a:pt x="1168392" y="86410"/>
                  <a:pt x="1228987" y="90778"/>
                  <a:pt x="1287988" y="93690"/>
                </a:cubicBezTo>
                <a:cubicBezTo>
                  <a:pt x="1378881" y="96602"/>
                  <a:pt x="1466585" y="86410"/>
                  <a:pt x="1555884" y="80586"/>
                </a:cubicBezTo>
                <a:cubicBezTo>
                  <a:pt x="1670697" y="73305"/>
                  <a:pt x="1862051" y="66025"/>
                  <a:pt x="1909889" y="96602"/>
                </a:cubicBezTo>
                <a:cubicBezTo>
                  <a:pt x="1994404" y="151932"/>
                  <a:pt x="1968890" y="166492"/>
                  <a:pt x="2005567" y="61657"/>
                </a:cubicBezTo>
                <a:cubicBezTo>
                  <a:pt x="2083703" y="64569"/>
                  <a:pt x="2161839" y="66025"/>
                  <a:pt x="2239975" y="68937"/>
                </a:cubicBezTo>
                <a:cubicBezTo>
                  <a:pt x="2249543" y="68937"/>
                  <a:pt x="2260706" y="68937"/>
                  <a:pt x="2270273" y="74761"/>
                </a:cubicBezTo>
                <a:cubicBezTo>
                  <a:pt x="2278246" y="80586"/>
                  <a:pt x="2283030" y="90778"/>
                  <a:pt x="2286219" y="100970"/>
                </a:cubicBezTo>
                <a:cubicBezTo>
                  <a:pt x="2302166" y="147564"/>
                  <a:pt x="2420167" y="141740"/>
                  <a:pt x="2439303" y="68937"/>
                </a:cubicBezTo>
                <a:cubicBezTo>
                  <a:pt x="2562088" y="64569"/>
                  <a:pt x="2683279" y="50009"/>
                  <a:pt x="2799687" y="20888"/>
                </a:cubicBezTo>
                <a:cubicBezTo>
                  <a:pt x="2836363" y="13608"/>
                  <a:pt x="2873039" y="3415"/>
                  <a:pt x="2911310" y="503"/>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1166556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5867399" y="685800"/>
            <a:ext cx="5486400" cy="5486400"/>
          </a:xfrm>
          <a:custGeom>
            <a:avLst/>
            <a:gdLst>
              <a:gd name="connsiteX0" fmla="*/ 2743200 w 5486400"/>
              <a:gd name="connsiteY0" fmla="*/ 0 h 5486400"/>
              <a:gd name="connsiteX1" fmla="*/ 5486400 w 5486400"/>
              <a:gd name="connsiteY1" fmla="*/ 2743200 h 5486400"/>
              <a:gd name="connsiteX2" fmla="*/ 2743200 w 5486400"/>
              <a:gd name="connsiteY2" fmla="*/ 5486400 h 5486400"/>
              <a:gd name="connsiteX3" fmla="*/ 0 w 5486400"/>
              <a:gd name="connsiteY3" fmla="*/ 2743200 h 5486400"/>
              <a:gd name="connsiteX4" fmla="*/ 2743200 w 5486400"/>
              <a:gd name="connsiteY4" fmla="*/ 0 h 548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5486400">
                <a:moveTo>
                  <a:pt x="2743200" y="0"/>
                </a:moveTo>
                <a:cubicBezTo>
                  <a:pt x="4258228" y="0"/>
                  <a:pt x="5486400" y="1228172"/>
                  <a:pt x="5486400" y="2743200"/>
                </a:cubicBezTo>
                <a:cubicBezTo>
                  <a:pt x="5486400" y="4258228"/>
                  <a:pt x="4258228" y="5486400"/>
                  <a:pt x="2743200" y="5486400"/>
                </a:cubicBezTo>
                <a:cubicBezTo>
                  <a:pt x="1228172" y="5486400"/>
                  <a:pt x="0" y="4258228"/>
                  <a:pt x="0" y="2743200"/>
                </a:cubicBezTo>
                <a:cubicBezTo>
                  <a:pt x="0" y="1228172"/>
                  <a:pt x="1228172" y="0"/>
                  <a:pt x="274320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31817258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96262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56" r:id="rId4"/>
    <p:sldLayoutId id="2147483657" r:id="rId5"/>
    <p:sldLayoutId id="2147483658" r:id="rId6"/>
    <p:sldLayoutId id="2147483659" r:id="rId7"/>
    <p:sldLayoutId id="2147483660" r:id="rId8"/>
    <p:sldLayoutId id="2147483661"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youtube.com/watch?v=bIO66-ZKNhQ&amp;list=PLaBYW76inbX5BKGRPzlqdztQySZmJLjJt&amp;index=39" TargetMode="External"/><Relationship Id="rId2" Type="http://schemas.openxmlformats.org/officeDocument/2006/relationships/hyperlink" Target="https://www.youtube.com/watch?v=qBA-jdWQGJs&amp;t=301s" TargetMode="External"/><Relationship Id="rId1" Type="http://schemas.openxmlformats.org/officeDocument/2006/relationships/slideLayout" Target="../slideLayouts/slideLayout2.xml"/><Relationship Id="rId5" Type="http://schemas.openxmlformats.org/officeDocument/2006/relationships/hyperlink" Target="https://www.youtube.com/watch?v=txyqS5yuw30&amp;list=PLaBYW76inbX5BKGRPzlqdztQySZmJLjJt&amp;index=1" TargetMode="External"/><Relationship Id="rId4" Type="http://schemas.openxmlformats.org/officeDocument/2006/relationships/hyperlink" Target="https://www.youtube.com/watch?v=PwRfCAU7vz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68812" y="3072348"/>
            <a:ext cx="11732455" cy="3354765"/>
            <a:chOff x="1295401" y="2617827"/>
            <a:chExt cx="9601200" cy="3354765"/>
          </a:xfrm>
        </p:grpSpPr>
        <p:sp>
          <p:nvSpPr>
            <p:cNvPr id="2" name="TextBox 1"/>
            <p:cNvSpPr txBox="1"/>
            <p:nvPr/>
          </p:nvSpPr>
          <p:spPr>
            <a:xfrm>
              <a:off x="1295401" y="2617827"/>
              <a:ext cx="9601200" cy="3354765"/>
            </a:xfrm>
            <a:prstGeom prst="rect">
              <a:avLst/>
            </a:prstGeom>
            <a:noFill/>
          </p:spPr>
          <p:txBody>
            <a:bodyPr wrap="square" lIns="91440" tIns="45720" rIns="91440" bIns="45720" rtlCol="0">
              <a:spAutoFit/>
            </a:bodyPr>
            <a:lstStyle/>
            <a:p>
              <a:pPr algn="ctr"/>
              <a:r>
                <a:rPr lang="en-US" sz="6600" b="1" dirty="0">
                  <a:solidFill>
                    <a:srgbClr val="52291E"/>
                  </a:solidFill>
                  <a:latin typeface="Berkshire Swash" panose="02000505000000020003" pitchFamily="2" charset="0"/>
                </a:rPr>
                <a:t>The Ottoman Sultans of Edirne</a:t>
              </a:r>
            </a:p>
            <a:p>
              <a:pPr algn="ctr"/>
              <a:r>
                <a:rPr lang="en-US" sz="8000" b="1" dirty="0">
                  <a:solidFill>
                    <a:srgbClr val="52291E"/>
                  </a:solidFill>
                  <a:latin typeface="Berkshire Swash" panose="02000505000000020003" pitchFamily="2" charset="0"/>
                </a:rPr>
                <a:t>Murad I and Bayezid I </a:t>
              </a:r>
            </a:p>
            <a:p>
              <a:pPr algn="ctr"/>
              <a:r>
                <a:rPr lang="en-US" sz="6600" b="1" dirty="0">
                  <a:solidFill>
                    <a:srgbClr val="52291E"/>
                  </a:solidFill>
                  <a:latin typeface="Berkshire Swash" panose="02000505000000020003" pitchFamily="2" charset="0"/>
                </a:rPr>
                <a:t>(1362-1402)</a:t>
              </a:r>
            </a:p>
          </p:txBody>
        </p:sp>
        <p:sp>
          <p:nvSpPr>
            <p:cNvPr id="4" name="TextBox 3"/>
            <p:cNvSpPr txBox="1"/>
            <p:nvPr/>
          </p:nvSpPr>
          <p:spPr>
            <a:xfrm>
              <a:off x="1295401" y="3718343"/>
              <a:ext cx="9601200" cy="447045"/>
            </a:xfrm>
            <a:prstGeom prst="rect">
              <a:avLst/>
            </a:prstGeom>
            <a:noFill/>
          </p:spPr>
          <p:txBody>
            <a:bodyPr wrap="square" lIns="91440" tIns="45720" rIns="91440" bIns="45720" rtlCol="0">
              <a:spAutoFit/>
            </a:bodyPr>
            <a:lstStyle/>
            <a:p>
              <a:pPr algn="ctr">
                <a:lnSpc>
                  <a:spcPct val="130000"/>
                </a:lnSpc>
              </a:pPr>
              <a:endParaRPr lang="en-US" sz="2000" dirty="0">
                <a:solidFill>
                  <a:srgbClr val="52291E"/>
                </a:solidFill>
                <a:latin typeface="Lato" panose="020F0502020204030203" pitchFamily="34" charset="0"/>
              </a:endParaRPr>
            </a:p>
          </p:txBody>
        </p:sp>
      </p:grpSp>
      <p:sp>
        <p:nvSpPr>
          <p:cNvPr id="1043" name="Freeform 47"/>
          <p:cNvSpPr>
            <a:spLocks noEditPoints="1"/>
          </p:cNvSpPr>
          <p:nvPr/>
        </p:nvSpPr>
        <p:spPr bwMode="auto">
          <a:xfrm>
            <a:off x="4863585" y="643025"/>
            <a:ext cx="2286000" cy="2300440"/>
          </a:xfrm>
          <a:custGeom>
            <a:avLst/>
            <a:gdLst>
              <a:gd name="T0" fmla="*/ 141 w 1645"/>
              <a:gd name="T1" fmla="*/ 847 h 1656"/>
              <a:gd name="T2" fmla="*/ 135 w 1645"/>
              <a:gd name="T3" fmla="*/ 886 h 1656"/>
              <a:gd name="T4" fmla="*/ 1552 w 1645"/>
              <a:gd name="T5" fmla="*/ 134 h 1656"/>
              <a:gd name="T6" fmla="*/ 313 w 1645"/>
              <a:gd name="T7" fmla="*/ 1373 h 1656"/>
              <a:gd name="T8" fmla="*/ 266 w 1645"/>
              <a:gd name="T9" fmla="*/ 1430 h 1656"/>
              <a:gd name="T10" fmla="*/ 301 w 1645"/>
              <a:gd name="T11" fmla="*/ 278 h 1656"/>
              <a:gd name="T12" fmla="*/ 816 w 1645"/>
              <a:gd name="T13" fmla="*/ 122 h 1656"/>
              <a:gd name="T14" fmla="*/ 826 w 1645"/>
              <a:gd name="T15" fmla="*/ 122 h 1656"/>
              <a:gd name="T16" fmla="*/ 893 w 1645"/>
              <a:gd name="T17" fmla="*/ 1564 h 1656"/>
              <a:gd name="T18" fmla="*/ 814 w 1645"/>
              <a:gd name="T19" fmla="*/ 1656 h 1656"/>
              <a:gd name="T20" fmla="*/ 1533 w 1645"/>
              <a:gd name="T21" fmla="*/ 165 h 1656"/>
              <a:gd name="T22" fmla="*/ 1401 w 1645"/>
              <a:gd name="T23" fmla="*/ 285 h 1656"/>
              <a:gd name="T24" fmla="*/ 1503 w 1645"/>
              <a:gd name="T25" fmla="*/ 830 h 1656"/>
              <a:gd name="T26" fmla="*/ 382 w 1645"/>
              <a:gd name="T27" fmla="*/ 838 h 1656"/>
              <a:gd name="T28" fmla="*/ 492 w 1645"/>
              <a:gd name="T29" fmla="*/ 768 h 1656"/>
              <a:gd name="T30" fmla="*/ 793 w 1645"/>
              <a:gd name="T31" fmla="*/ 1140 h 1656"/>
              <a:gd name="T32" fmla="*/ 808 w 1645"/>
              <a:gd name="T33" fmla="*/ 1221 h 1656"/>
              <a:gd name="T34" fmla="*/ 698 w 1645"/>
              <a:gd name="T35" fmla="*/ 924 h 1656"/>
              <a:gd name="T36" fmla="*/ 546 w 1645"/>
              <a:gd name="T37" fmla="*/ 766 h 1656"/>
              <a:gd name="T38" fmla="*/ 598 w 1645"/>
              <a:gd name="T39" fmla="*/ 582 h 1656"/>
              <a:gd name="T40" fmla="*/ 717 w 1645"/>
              <a:gd name="T41" fmla="*/ 487 h 1656"/>
              <a:gd name="T42" fmla="*/ 467 w 1645"/>
              <a:gd name="T43" fmla="*/ 781 h 1656"/>
              <a:gd name="T44" fmla="*/ 585 w 1645"/>
              <a:gd name="T45" fmla="*/ 838 h 1656"/>
              <a:gd name="T46" fmla="*/ 816 w 1645"/>
              <a:gd name="T47" fmla="*/ 439 h 1656"/>
              <a:gd name="T48" fmla="*/ 432 w 1645"/>
              <a:gd name="T49" fmla="*/ 404 h 1656"/>
              <a:gd name="T50" fmla="*/ 575 w 1645"/>
              <a:gd name="T51" fmla="*/ 278 h 1656"/>
              <a:gd name="T52" fmla="*/ 367 w 1645"/>
              <a:gd name="T53" fmla="*/ 429 h 1656"/>
              <a:gd name="T54" fmla="*/ 270 w 1645"/>
              <a:gd name="T55" fmla="*/ 593 h 1656"/>
              <a:gd name="T56" fmla="*/ 227 w 1645"/>
              <a:gd name="T57" fmla="*/ 767 h 1656"/>
              <a:gd name="T58" fmla="*/ 267 w 1645"/>
              <a:gd name="T59" fmla="*/ 1020 h 1656"/>
              <a:gd name="T60" fmla="*/ 415 w 1645"/>
              <a:gd name="T61" fmla="*/ 1264 h 1656"/>
              <a:gd name="T62" fmla="*/ 558 w 1645"/>
              <a:gd name="T63" fmla="*/ 1388 h 1656"/>
              <a:gd name="T64" fmla="*/ 741 w 1645"/>
              <a:gd name="T65" fmla="*/ 1453 h 1656"/>
              <a:gd name="T66" fmla="*/ 1464 w 1645"/>
              <a:gd name="T67" fmla="*/ 702 h 1656"/>
              <a:gd name="T68" fmla="*/ 1157 w 1645"/>
              <a:gd name="T69" fmla="*/ 772 h 1656"/>
              <a:gd name="T70" fmla="*/ 1130 w 1645"/>
              <a:gd name="T71" fmla="*/ 579 h 1656"/>
              <a:gd name="T72" fmla="*/ 1027 w 1645"/>
              <a:gd name="T73" fmla="*/ 617 h 1656"/>
              <a:gd name="T74" fmla="*/ 1003 w 1645"/>
              <a:gd name="T75" fmla="*/ 675 h 1656"/>
              <a:gd name="T76" fmla="*/ 1147 w 1645"/>
              <a:gd name="T77" fmla="*/ 761 h 1656"/>
              <a:gd name="T78" fmla="*/ 1120 w 1645"/>
              <a:gd name="T79" fmla="*/ 904 h 1656"/>
              <a:gd name="T80" fmla="*/ 974 w 1645"/>
              <a:gd name="T81" fmla="*/ 1090 h 1656"/>
              <a:gd name="T82" fmla="*/ 908 w 1645"/>
              <a:gd name="T83" fmla="*/ 1209 h 1656"/>
              <a:gd name="T84" fmla="*/ 894 w 1645"/>
              <a:gd name="T85" fmla="*/ 376 h 1656"/>
              <a:gd name="T86" fmla="*/ 945 w 1645"/>
              <a:gd name="T87" fmla="*/ 979 h 1656"/>
              <a:gd name="T88" fmla="*/ 865 w 1645"/>
              <a:gd name="T89" fmla="*/ 1389 h 1656"/>
              <a:gd name="T90" fmla="*/ 1332 w 1645"/>
              <a:gd name="T91" fmla="*/ 797 h 1656"/>
              <a:gd name="T92" fmla="*/ 1404 w 1645"/>
              <a:gd name="T93" fmla="*/ 537 h 1656"/>
              <a:gd name="T94" fmla="*/ 1250 w 1645"/>
              <a:gd name="T95" fmla="*/ 351 h 1656"/>
              <a:gd name="T96" fmla="*/ 1052 w 1645"/>
              <a:gd name="T97" fmla="*/ 227 h 1656"/>
              <a:gd name="T98" fmla="*/ 863 w 1645"/>
              <a:gd name="T99" fmla="*/ 1450 h 1656"/>
              <a:gd name="T100" fmla="*/ 1140 w 1645"/>
              <a:gd name="T101" fmla="*/ 1382 h 1656"/>
              <a:gd name="T102" fmla="*/ 1347 w 1645"/>
              <a:gd name="T103" fmla="*/ 1232 h 1656"/>
              <a:gd name="T104" fmla="*/ 1445 w 1645"/>
              <a:gd name="T105" fmla="*/ 1067 h 1656"/>
              <a:gd name="T106" fmla="*/ 1488 w 1645"/>
              <a:gd name="T107" fmla="*/ 893 h 1656"/>
              <a:gd name="T108" fmla="*/ 376 w 1645"/>
              <a:gd name="T109" fmla="*/ 1316 h 1656"/>
              <a:gd name="T110" fmla="*/ 857 w 1645"/>
              <a:gd name="T111" fmla="*/ 174 h 1656"/>
              <a:gd name="T112" fmla="*/ 1256 w 1645"/>
              <a:gd name="T113" fmla="*/ 1222 h 1656"/>
              <a:gd name="T114" fmla="*/ 1225 w 1645"/>
              <a:gd name="T115" fmla="*/ 1202 h 1656"/>
              <a:gd name="T116" fmla="*/ 1515 w 1645"/>
              <a:gd name="T117" fmla="*/ 1492 h 1656"/>
              <a:gd name="T118" fmla="*/ 1595 w 1645"/>
              <a:gd name="T119" fmla="*/ 823 h 1656"/>
              <a:gd name="T120" fmla="*/ 1544 w 1645"/>
              <a:gd name="T121" fmla="*/ 881 h 1656"/>
              <a:gd name="T122" fmla="*/ 490 w 1645"/>
              <a:gd name="T123" fmla="*/ 1202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5" h="1656">
                <a:moveTo>
                  <a:pt x="168" y="1524"/>
                </a:moveTo>
                <a:cubicBezTo>
                  <a:pt x="170" y="1526"/>
                  <a:pt x="170" y="1528"/>
                  <a:pt x="168" y="1530"/>
                </a:cubicBezTo>
                <a:cubicBezTo>
                  <a:pt x="162" y="1535"/>
                  <a:pt x="162" y="1535"/>
                  <a:pt x="162" y="1535"/>
                </a:cubicBezTo>
                <a:cubicBezTo>
                  <a:pt x="162" y="1536"/>
                  <a:pt x="161" y="1536"/>
                  <a:pt x="159" y="1536"/>
                </a:cubicBezTo>
                <a:cubicBezTo>
                  <a:pt x="158" y="1536"/>
                  <a:pt x="157" y="1536"/>
                  <a:pt x="157" y="1535"/>
                </a:cubicBezTo>
                <a:cubicBezTo>
                  <a:pt x="155" y="1534"/>
                  <a:pt x="155" y="1531"/>
                  <a:pt x="157" y="1530"/>
                </a:cubicBezTo>
                <a:cubicBezTo>
                  <a:pt x="162" y="1524"/>
                  <a:pt x="162" y="1524"/>
                  <a:pt x="162" y="1524"/>
                </a:cubicBezTo>
                <a:cubicBezTo>
                  <a:pt x="164" y="1522"/>
                  <a:pt x="166" y="1522"/>
                  <a:pt x="168" y="1524"/>
                </a:cubicBezTo>
                <a:close/>
                <a:moveTo>
                  <a:pt x="200" y="177"/>
                </a:moveTo>
                <a:cubicBezTo>
                  <a:pt x="201" y="178"/>
                  <a:pt x="202" y="178"/>
                  <a:pt x="203" y="178"/>
                </a:cubicBezTo>
                <a:cubicBezTo>
                  <a:pt x="204" y="178"/>
                  <a:pt x="205" y="178"/>
                  <a:pt x="206" y="177"/>
                </a:cubicBezTo>
                <a:cubicBezTo>
                  <a:pt x="207" y="176"/>
                  <a:pt x="207" y="173"/>
                  <a:pt x="206" y="172"/>
                </a:cubicBezTo>
                <a:cubicBezTo>
                  <a:pt x="193" y="159"/>
                  <a:pt x="193" y="159"/>
                  <a:pt x="193" y="159"/>
                </a:cubicBezTo>
                <a:cubicBezTo>
                  <a:pt x="192" y="157"/>
                  <a:pt x="189" y="157"/>
                  <a:pt x="188" y="159"/>
                </a:cubicBezTo>
                <a:cubicBezTo>
                  <a:pt x="186" y="161"/>
                  <a:pt x="186" y="163"/>
                  <a:pt x="188" y="165"/>
                </a:cubicBezTo>
                <a:lnTo>
                  <a:pt x="200" y="177"/>
                </a:lnTo>
                <a:close/>
                <a:moveTo>
                  <a:pt x="144" y="762"/>
                </a:moveTo>
                <a:cubicBezTo>
                  <a:pt x="163" y="762"/>
                  <a:pt x="163" y="762"/>
                  <a:pt x="163" y="762"/>
                </a:cubicBezTo>
                <a:cubicBezTo>
                  <a:pt x="141" y="847"/>
                  <a:pt x="141" y="847"/>
                  <a:pt x="141" y="847"/>
                </a:cubicBezTo>
                <a:cubicBezTo>
                  <a:pt x="114" y="762"/>
                  <a:pt x="114" y="762"/>
                  <a:pt x="114" y="762"/>
                </a:cubicBezTo>
                <a:cubicBezTo>
                  <a:pt x="125" y="762"/>
                  <a:pt x="125" y="762"/>
                  <a:pt x="125" y="762"/>
                </a:cubicBezTo>
                <a:cubicBezTo>
                  <a:pt x="125" y="759"/>
                  <a:pt x="125" y="759"/>
                  <a:pt x="125" y="759"/>
                </a:cubicBezTo>
                <a:cubicBezTo>
                  <a:pt x="69" y="759"/>
                  <a:pt x="69" y="759"/>
                  <a:pt x="69" y="759"/>
                </a:cubicBezTo>
                <a:cubicBezTo>
                  <a:pt x="69" y="762"/>
                  <a:pt x="69" y="762"/>
                  <a:pt x="69" y="762"/>
                </a:cubicBezTo>
                <a:cubicBezTo>
                  <a:pt x="79" y="762"/>
                  <a:pt x="79" y="762"/>
                  <a:pt x="79" y="762"/>
                </a:cubicBezTo>
                <a:cubicBezTo>
                  <a:pt x="90" y="796"/>
                  <a:pt x="90" y="796"/>
                  <a:pt x="90" y="796"/>
                </a:cubicBezTo>
                <a:cubicBezTo>
                  <a:pt x="75" y="848"/>
                  <a:pt x="75" y="848"/>
                  <a:pt x="75" y="848"/>
                </a:cubicBezTo>
                <a:cubicBezTo>
                  <a:pt x="46" y="762"/>
                  <a:pt x="46" y="762"/>
                  <a:pt x="46" y="762"/>
                </a:cubicBezTo>
                <a:cubicBezTo>
                  <a:pt x="58" y="762"/>
                  <a:pt x="58" y="762"/>
                  <a:pt x="58" y="762"/>
                </a:cubicBezTo>
                <a:cubicBezTo>
                  <a:pt x="58" y="759"/>
                  <a:pt x="58" y="759"/>
                  <a:pt x="58" y="759"/>
                </a:cubicBezTo>
                <a:cubicBezTo>
                  <a:pt x="0" y="759"/>
                  <a:pt x="0" y="759"/>
                  <a:pt x="0" y="759"/>
                </a:cubicBezTo>
                <a:cubicBezTo>
                  <a:pt x="0" y="762"/>
                  <a:pt x="0" y="762"/>
                  <a:pt x="0" y="762"/>
                </a:cubicBezTo>
                <a:cubicBezTo>
                  <a:pt x="8" y="762"/>
                  <a:pt x="8" y="762"/>
                  <a:pt x="8" y="762"/>
                </a:cubicBezTo>
                <a:cubicBezTo>
                  <a:pt x="54" y="886"/>
                  <a:pt x="54" y="886"/>
                  <a:pt x="54" y="886"/>
                </a:cubicBezTo>
                <a:cubicBezTo>
                  <a:pt x="69" y="886"/>
                  <a:pt x="69" y="886"/>
                  <a:pt x="69" y="886"/>
                </a:cubicBezTo>
                <a:cubicBezTo>
                  <a:pt x="93" y="805"/>
                  <a:pt x="93" y="805"/>
                  <a:pt x="93" y="805"/>
                </a:cubicBezTo>
                <a:cubicBezTo>
                  <a:pt x="119" y="886"/>
                  <a:pt x="119" y="886"/>
                  <a:pt x="119" y="886"/>
                </a:cubicBezTo>
                <a:cubicBezTo>
                  <a:pt x="135" y="886"/>
                  <a:pt x="135" y="886"/>
                  <a:pt x="135" y="886"/>
                </a:cubicBezTo>
                <a:cubicBezTo>
                  <a:pt x="169" y="762"/>
                  <a:pt x="169" y="762"/>
                  <a:pt x="169" y="762"/>
                </a:cubicBezTo>
                <a:cubicBezTo>
                  <a:pt x="180" y="762"/>
                  <a:pt x="180" y="762"/>
                  <a:pt x="180" y="762"/>
                </a:cubicBezTo>
                <a:cubicBezTo>
                  <a:pt x="180" y="759"/>
                  <a:pt x="180" y="759"/>
                  <a:pt x="180" y="759"/>
                </a:cubicBezTo>
                <a:cubicBezTo>
                  <a:pt x="144" y="759"/>
                  <a:pt x="144" y="759"/>
                  <a:pt x="144" y="759"/>
                </a:cubicBezTo>
                <a:lnTo>
                  <a:pt x="144" y="762"/>
                </a:lnTo>
                <a:close/>
                <a:moveTo>
                  <a:pt x="1225" y="461"/>
                </a:moveTo>
                <a:cubicBezTo>
                  <a:pt x="1219" y="467"/>
                  <a:pt x="1219" y="467"/>
                  <a:pt x="1219" y="467"/>
                </a:cubicBezTo>
                <a:cubicBezTo>
                  <a:pt x="1218" y="468"/>
                  <a:pt x="1218" y="471"/>
                  <a:pt x="1219" y="472"/>
                </a:cubicBezTo>
                <a:cubicBezTo>
                  <a:pt x="1220" y="473"/>
                  <a:pt x="1221" y="474"/>
                  <a:pt x="1222" y="474"/>
                </a:cubicBezTo>
                <a:cubicBezTo>
                  <a:pt x="1223" y="474"/>
                  <a:pt x="1224" y="473"/>
                  <a:pt x="1225" y="472"/>
                </a:cubicBezTo>
                <a:cubicBezTo>
                  <a:pt x="1231" y="467"/>
                  <a:pt x="1231" y="467"/>
                  <a:pt x="1231" y="467"/>
                </a:cubicBezTo>
                <a:cubicBezTo>
                  <a:pt x="1232" y="465"/>
                  <a:pt x="1232" y="463"/>
                  <a:pt x="1231" y="461"/>
                </a:cubicBezTo>
                <a:cubicBezTo>
                  <a:pt x="1229" y="460"/>
                  <a:pt x="1227" y="460"/>
                  <a:pt x="1225" y="461"/>
                </a:cubicBezTo>
                <a:close/>
                <a:moveTo>
                  <a:pt x="1555" y="141"/>
                </a:moveTo>
                <a:cubicBezTo>
                  <a:pt x="1556" y="141"/>
                  <a:pt x="1557" y="140"/>
                  <a:pt x="1558" y="140"/>
                </a:cubicBezTo>
                <a:cubicBezTo>
                  <a:pt x="1564" y="134"/>
                  <a:pt x="1564" y="134"/>
                  <a:pt x="1564" y="134"/>
                </a:cubicBezTo>
                <a:cubicBezTo>
                  <a:pt x="1565" y="132"/>
                  <a:pt x="1565" y="130"/>
                  <a:pt x="1564" y="128"/>
                </a:cubicBezTo>
                <a:cubicBezTo>
                  <a:pt x="1562" y="127"/>
                  <a:pt x="1560" y="127"/>
                  <a:pt x="1558" y="128"/>
                </a:cubicBezTo>
                <a:cubicBezTo>
                  <a:pt x="1552" y="134"/>
                  <a:pt x="1552" y="134"/>
                  <a:pt x="1552" y="134"/>
                </a:cubicBezTo>
                <a:cubicBezTo>
                  <a:pt x="1551" y="135"/>
                  <a:pt x="1551" y="138"/>
                  <a:pt x="1552" y="140"/>
                </a:cubicBezTo>
                <a:cubicBezTo>
                  <a:pt x="1553" y="140"/>
                  <a:pt x="1554" y="141"/>
                  <a:pt x="1555" y="141"/>
                </a:cubicBezTo>
                <a:close/>
                <a:moveTo>
                  <a:pt x="238" y="215"/>
                </a:moveTo>
                <a:cubicBezTo>
                  <a:pt x="239" y="216"/>
                  <a:pt x="240" y="216"/>
                  <a:pt x="241" y="216"/>
                </a:cubicBezTo>
                <a:cubicBezTo>
                  <a:pt x="242" y="216"/>
                  <a:pt x="243" y="216"/>
                  <a:pt x="244" y="215"/>
                </a:cubicBezTo>
                <a:cubicBezTo>
                  <a:pt x="245" y="213"/>
                  <a:pt x="245" y="211"/>
                  <a:pt x="244" y="209"/>
                </a:cubicBezTo>
                <a:cubicBezTo>
                  <a:pt x="231" y="197"/>
                  <a:pt x="231" y="197"/>
                  <a:pt x="231" y="197"/>
                </a:cubicBezTo>
                <a:cubicBezTo>
                  <a:pt x="229" y="195"/>
                  <a:pt x="227" y="195"/>
                  <a:pt x="225" y="197"/>
                </a:cubicBezTo>
                <a:cubicBezTo>
                  <a:pt x="224" y="198"/>
                  <a:pt x="224" y="201"/>
                  <a:pt x="225" y="202"/>
                </a:cubicBezTo>
                <a:lnTo>
                  <a:pt x="238" y="215"/>
                </a:lnTo>
                <a:close/>
                <a:moveTo>
                  <a:pt x="351" y="1335"/>
                </a:moveTo>
                <a:cubicBezTo>
                  <a:pt x="339" y="1348"/>
                  <a:pt x="339" y="1348"/>
                  <a:pt x="339" y="1348"/>
                </a:cubicBezTo>
                <a:cubicBezTo>
                  <a:pt x="337" y="1349"/>
                  <a:pt x="337" y="1352"/>
                  <a:pt x="339" y="1353"/>
                </a:cubicBezTo>
                <a:cubicBezTo>
                  <a:pt x="339" y="1354"/>
                  <a:pt x="340" y="1355"/>
                  <a:pt x="341" y="1355"/>
                </a:cubicBezTo>
                <a:cubicBezTo>
                  <a:pt x="342" y="1355"/>
                  <a:pt x="343" y="1354"/>
                  <a:pt x="344" y="1353"/>
                </a:cubicBezTo>
                <a:cubicBezTo>
                  <a:pt x="357" y="1341"/>
                  <a:pt x="357" y="1341"/>
                  <a:pt x="357" y="1341"/>
                </a:cubicBezTo>
                <a:cubicBezTo>
                  <a:pt x="358" y="1339"/>
                  <a:pt x="358" y="1337"/>
                  <a:pt x="357" y="1335"/>
                </a:cubicBezTo>
                <a:cubicBezTo>
                  <a:pt x="355" y="1334"/>
                  <a:pt x="353" y="1334"/>
                  <a:pt x="351" y="1335"/>
                </a:cubicBezTo>
                <a:close/>
                <a:moveTo>
                  <a:pt x="313" y="1373"/>
                </a:moveTo>
                <a:cubicBezTo>
                  <a:pt x="301" y="1385"/>
                  <a:pt x="301" y="1385"/>
                  <a:pt x="301" y="1385"/>
                </a:cubicBezTo>
                <a:cubicBezTo>
                  <a:pt x="299" y="1387"/>
                  <a:pt x="299" y="1390"/>
                  <a:pt x="301" y="1391"/>
                </a:cubicBezTo>
                <a:cubicBezTo>
                  <a:pt x="302" y="1392"/>
                  <a:pt x="303" y="1392"/>
                  <a:pt x="304" y="1392"/>
                </a:cubicBezTo>
                <a:cubicBezTo>
                  <a:pt x="305" y="1392"/>
                  <a:pt x="306" y="1392"/>
                  <a:pt x="306" y="1391"/>
                </a:cubicBezTo>
                <a:cubicBezTo>
                  <a:pt x="319" y="1379"/>
                  <a:pt x="319" y="1379"/>
                  <a:pt x="319" y="1379"/>
                </a:cubicBezTo>
                <a:cubicBezTo>
                  <a:pt x="321" y="1377"/>
                  <a:pt x="321" y="1374"/>
                  <a:pt x="319" y="1373"/>
                </a:cubicBezTo>
                <a:cubicBezTo>
                  <a:pt x="317" y="1371"/>
                  <a:pt x="315" y="1371"/>
                  <a:pt x="313" y="1373"/>
                </a:cubicBezTo>
                <a:close/>
                <a:moveTo>
                  <a:pt x="238" y="1448"/>
                </a:moveTo>
                <a:cubicBezTo>
                  <a:pt x="225" y="1461"/>
                  <a:pt x="225" y="1461"/>
                  <a:pt x="225" y="1461"/>
                </a:cubicBezTo>
                <a:cubicBezTo>
                  <a:pt x="224" y="1463"/>
                  <a:pt x="224" y="1465"/>
                  <a:pt x="225" y="1467"/>
                </a:cubicBezTo>
                <a:cubicBezTo>
                  <a:pt x="226" y="1467"/>
                  <a:pt x="227" y="1468"/>
                  <a:pt x="228" y="1468"/>
                </a:cubicBezTo>
                <a:cubicBezTo>
                  <a:pt x="229" y="1468"/>
                  <a:pt x="230" y="1467"/>
                  <a:pt x="231" y="1467"/>
                </a:cubicBezTo>
                <a:cubicBezTo>
                  <a:pt x="244" y="1454"/>
                  <a:pt x="244" y="1454"/>
                  <a:pt x="244" y="1454"/>
                </a:cubicBezTo>
                <a:cubicBezTo>
                  <a:pt x="245" y="1453"/>
                  <a:pt x="245" y="1450"/>
                  <a:pt x="244" y="1448"/>
                </a:cubicBezTo>
                <a:cubicBezTo>
                  <a:pt x="242" y="1447"/>
                  <a:pt x="239" y="1447"/>
                  <a:pt x="238" y="1448"/>
                </a:cubicBezTo>
                <a:close/>
                <a:moveTo>
                  <a:pt x="276" y="1411"/>
                </a:moveTo>
                <a:cubicBezTo>
                  <a:pt x="263" y="1423"/>
                  <a:pt x="263" y="1423"/>
                  <a:pt x="263" y="1423"/>
                </a:cubicBezTo>
                <a:cubicBezTo>
                  <a:pt x="261" y="1425"/>
                  <a:pt x="261" y="1427"/>
                  <a:pt x="263" y="1429"/>
                </a:cubicBezTo>
                <a:cubicBezTo>
                  <a:pt x="264" y="1430"/>
                  <a:pt x="265" y="1430"/>
                  <a:pt x="266" y="1430"/>
                </a:cubicBezTo>
                <a:cubicBezTo>
                  <a:pt x="267" y="1430"/>
                  <a:pt x="268" y="1430"/>
                  <a:pt x="269" y="1429"/>
                </a:cubicBezTo>
                <a:cubicBezTo>
                  <a:pt x="281" y="1416"/>
                  <a:pt x="281" y="1416"/>
                  <a:pt x="281" y="1416"/>
                </a:cubicBezTo>
                <a:cubicBezTo>
                  <a:pt x="283" y="1415"/>
                  <a:pt x="283" y="1412"/>
                  <a:pt x="281" y="1411"/>
                </a:cubicBezTo>
                <a:cubicBezTo>
                  <a:pt x="280" y="1409"/>
                  <a:pt x="277" y="1409"/>
                  <a:pt x="276" y="1411"/>
                </a:cubicBezTo>
                <a:close/>
                <a:moveTo>
                  <a:pt x="200" y="1486"/>
                </a:moveTo>
                <a:cubicBezTo>
                  <a:pt x="188" y="1499"/>
                  <a:pt x="188" y="1499"/>
                  <a:pt x="188" y="1499"/>
                </a:cubicBezTo>
                <a:cubicBezTo>
                  <a:pt x="186" y="1500"/>
                  <a:pt x="186" y="1503"/>
                  <a:pt x="188" y="1504"/>
                </a:cubicBezTo>
                <a:cubicBezTo>
                  <a:pt x="188" y="1505"/>
                  <a:pt x="189" y="1506"/>
                  <a:pt x="190" y="1506"/>
                </a:cubicBezTo>
                <a:cubicBezTo>
                  <a:pt x="191" y="1506"/>
                  <a:pt x="192" y="1505"/>
                  <a:pt x="193" y="1504"/>
                </a:cubicBezTo>
                <a:cubicBezTo>
                  <a:pt x="206" y="1492"/>
                  <a:pt x="206" y="1492"/>
                  <a:pt x="206" y="1492"/>
                </a:cubicBezTo>
                <a:cubicBezTo>
                  <a:pt x="207" y="1490"/>
                  <a:pt x="207" y="1488"/>
                  <a:pt x="206" y="1486"/>
                </a:cubicBezTo>
                <a:cubicBezTo>
                  <a:pt x="204" y="1485"/>
                  <a:pt x="202" y="1485"/>
                  <a:pt x="200" y="1486"/>
                </a:cubicBezTo>
                <a:close/>
                <a:moveTo>
                  <a:pt x="313" y="291"/>
                </a:moveTo>
                <a:cubicBezTo>
                  <a:pt x="314" y="291"/>
                  <a:pt x="315" y="292"/>
                  <a:pt x="316" y="292"/>
                </a:cubicBezTo>
                <a:cubicBezTo>
                  <a:pt x="317" y="292"/>
                  <a:pt x="318" y="291"/>
                  <a:pt x="319" y="291"/>
                </a:cubicBezTo>
                <a:cubicBezTo>
                  <a:pt x="321" y="289"/>
                  <a:pt x="321" y="286"/>
                  <a:pt x="319" y="285"/>
                </a:cubicBezTo>
                <a:cubicBezTo>
                  <a:pt x="306" y="272"/>
                  <a:pt x="306" y="272"/>
                  <a:pt x="306" y="272"/>
                </a:cubicBezTo>
                <a:cubicBezTo>
                  <a:pt x="305" y="271"/>
                  <a:pt x="302" y="271"/>
                  <a:pt x="301" y="272"/>
                </a:cubicBezTo>
                <a:cubicBezTo>
                  <a:pt x="299" y="274"/>
                  <a:pt x="299" y="276"/>
                  <a:pt x="301" y="278"/>
                </a:cubicBezTo>
                <a:lnTo>
                  <a:pt x="313" y="291"/>
                </a:lnTo>
                <a:close/>
                <a:moveTo>
                  <a:pt x="276" y="253"/>
                </a:moveTo>
                <a:cubicBezTo>
                  <a:pt x="276" y="254"/>
                  <a:pt x="277" y="254"/>
                  <a:pt x="278" y="254"/>
                </a:cubicBezTo>
                <a:cubicBezTo>
                  <a:pt x="279" y="254"/>
                  <a:pt x="281" y="254"/>
                  <a:pt x="281" y="253"/>
                </a:cubicBezTo>
                <a:cubicBezTo>
                  <a:pt x="283" y="251"/>
                  <a:pt x="283" y="249"/>
                  <a:pt x="281" y="247"/>
                </a:cubicBezTo>
                <a:cubicBezTo>
                  <a:pt x="269" y="235"/>
                  <a:pt x="269" y="235"/>
                  <a:pt x="269" y="235"/>
                </a:cubicBezTo>
                <a:cubicBezTo>
                  <a:pt x="267" y="233"/>
                  <a:pt x="265" y="233"/>
                  <a:pt x="263" y="235"/>
                </a:cubicBezTo>
                <a:cubicBezTo>
                  <a:pt x="261" y="236"/>
                  <a:pt x="261" y="239"/>
                  <a:pt x="263" y="240"/>
                </a:cubicBezTo>
                <a:lnTo>
                  <a:pt x="276" y="253"/>
                </a:lnTo>
                <a:close/>
                <a:moveTo>
                  <a:pt x="351" y="328"/>
                </a:moveTo>
                <a:cubicBezTo>
                  <a:pt x="352" y="329"/>
                  <a:pt x="353" y="330"/>
                  <a:pt x="354" y="330"/>
                </a:cubicBezTo>
                <a:cubicBezTo>
                  <a:pt x="355" y="330"/>
                  <a:pt x="356" y="329"/>
                  <a:pt x="357" y="328"/>
                </a:cubicBezTo>
                <a:cubicBezTo>
                  <a:pt x="358" y="327"/>
                  <a:pt x="358" y="324"/>
                  <a:pt x="357" y="323"/>
                </a:cubicBezTo>
                <a:cubicBezTo>
                  <a:pt x="344" y="310"/>
                  <a:pt x="344" y="310"/>
                  <a:pt x="344" y="310"/>
                </a:cubicBezTo>
                <a:cubicBezTo>
                  <a:pt x="343" y="309"/>
                  <a:pt x="340" y="309"/>
                  <a:pt x="339" y="310"/>
                </a:cubicBezTo>
                <a:cubicBezTo>
                  <a:pt x="337" y="312"/>
                  <a:pt x="337" y="314"/>
                  <a:pt x="339" y="316"/>
                </a:cubicBezTo>
                <a:lnTo>
                  <a:pt x="351" y="328"/>
                </a:lnTo>
                <a:close/>
                <a:moveTo>
                  <a:pt x="826" y="122"/>
                </a:moveTo>
                <a:cubicBezTo>
                  <a:pt x="816" y="122"/>
                  <a:pt x="816" y="122"/>
                  <a:pt x="816" y="122"/>
                </a:cubicBezTo>
                <a:cubicBezTo>
                  <a:pt x="816" y="9"/>
                  <a:pt x="816" y="9"/>
                  <a:pt x="816" y="9"/>
                </a:cubicBezTo>
                <a:cubicBezTo>
                  <a:pt x="878" y="126"/>
                  <a:pt x="878" y="126"/>
                  <a:pt x="878" y="126"/>
                </a:cubicBezTo>
                <a:cubicBezTo>
                  <a:pt x="903" y="126"/>
                  <a:pt x="903" y="126"/>
                  <a:pt x="903" y="126"/>
                </a:cubicBezTo>
                <a:cubicBezTo>
                  <a:pt x="903" y="3"/>
                  <a:pt x="903" y="3"/>
                  <a:pt x="903" y="3"/>
                </a:cubicBezTo>
                <a:cubicBezTo>
                  <a:pt x="913" y="3"/>
                  <a:pt x="913" y="3"/>
                  <a:pt x="913" y="3"/>
                </a:cubicBezTo>
                <a:cubicBezTo>
                  <a:pt x="913" y="0"/>
                  <a:pt x="913" y="0"/>
                  <a:pt x="913" y="0"/>
                </a:cubicBezTo>
                <a:cubicBezTo>
                  <a:pt x="888" y="0"/>
                  <a:pt x="888" y="0"/>
                  <a:pt x="888" y="0"/>
                </a:cubicBezTo>
                <a:cubicBezTo>
                  <a:pt x="888" y="3"/>
                  <a:pt x="888" y="3"/>
                  <a:pt x="888" y="3"/>
                </a:cubicBezTo>
                <a:cubicBezTo>
                  <a:pt x="898" y="3"/>
                  <a:pt x="898" y="3"/>
                  <a:pt x="898" y="3"/>
                </a:cubicBezTo>
                <a:cubicBezTo>
                  <a:pt x="898" y="90"/>
                  <a:pt x="898" y="90"/>
                  <a:pt x="898" y="90"/>
                </a:cubicBezTo>
                <a:cubicBezTo>
                  <a:pt x="851" y="0"/>
                  <a:pt x="851" y="0"/>
                  <a:pt x="851" y="0"/>
                </a:cubicBezTo>
                <a:cubicBezTo>
                  <a:pt x="802" y="0"/>
                  <a:pt x="802" y="0"/>
                  <a:pt x="802" y="0"/>
                </a:cubicBezTo>
                <a:cubicBezTo>
                  <a:pt x="802" y="3"/>
                  <a:pt x="802" y="3"/>
                  <a:pt x="802" y="3"/>
                </a:cubicBezTo>
                <a:cubicBezTo>
                  <a:pt x="811" y="3"/>
                  <a:pt x="811" y="3"/>
                  <a:pt x="811" y="3"/>
                </a:cubicBezTo>
                <a:cubicBezTo>
                  <a:pt x="811" y="122"/>
                  <a:pt x="811" y="122"/>
                  <a:pt x="811" y="122"/>
                </a:cubicBezTo>
                <a:cubicBezTo>
                  <a:pt x="802" y="122"/>
                  <a:pt x="802" y="122"/>
                  <a:pt x="802" y="122"/>
                </a:cubicBezTo>
                <a:cubicBezTo>
                  <a:pt x="802" y="126"/>
                  <a:pt x="802" y="126"/>
                  <a:pt x="802" y="126"/>
                </a:cubicBezTo>
                <a:cubicBezTo>
                  <a:pt x="826" y="126"/>
                  <a:pt x="826" y="126"/>
                  <a:pt x="826" y="126"/>
                </a:cubicBezTo>
                <a:lnTo>
                  <a:pt x="826" y="122"/>
                </a:lnTo>
                <a:close/>
                <a:moveTo>
                  <a:pt x="1366" y="330"/>
                </a:moveTo>
                <a:cubicBezTo>
                  <a:pt x="1367" y="330"/>
                  <a:pt x="1368" y="329"/>
                  <a:pt x="1369" y="328"/>
                </a:cubicBezTo>
                <a:cubicBezTo>
                  <a:pt x="1382" y="316"/>
                  <a:pt x="1382" y="316"/>
                  <a:pt x="1382" y="316"/>
                </a:cubicBezTo>
                <a:cubicBezTo>
                  <a:pt x="1383" y="314"/>
                  <a:pt x="1383" y="312"/>
                  <a:pt x="1382" y="310"/>
                </a:cubicBezTo>
                <a:cubicBezTo>
                  <a:pt x="1380" y="309"/>
                  <a:pt x="1378" y="309"/>
                  <a:pt x="1376" y="310"/>
                </a:cubicBezTo>
                <a:cubicBezTo>
                  <a:pt x="1364" y="323"/>
                  <a:pt x="1364" y="323"/>
                  <a:pt x="1364" y="323"/>
                </a:cubicBezTo>
                <a:cubicBezTo>
                  <a:pt x="1362" y="324"/>
                  <a:pt x="1362" y="327"/>
                  <a:pt x="1364" y="328"/>
                </a:cubicBezTo>
                <a:cubicBezTo>
                  <a:pt x="1364" y="329"/>
                  <a:pt x="1365" y="330"/>
                  <a:pt x="1366" y="330"/>
                </a:cubicBezTo>
                <a:close/>
                <a:moveTo>
                  <a:pt x="894" y="1585"/>
                </a:moveTo>
                <a:cubicBezTo>
                  <a:pt x="891" y="1583"/>
                  <a:pt x="889" y="1581"/>
                  <a:pt x="887" y="1580"/>
                </a:cubicBezTo>
                <a:cubicBezTo>
                  <a:pt x="885" y="1579"/>
                  <a:pt x="882" y="1577"/>
                  <a:pt x="879" y="1576"/>
                </a:cubicBezTo>
                <a:cubicBezTo>
                  <a:pt x="876" y="1575"/>
                  <a:pt x="873" y="1574"/>
                  <a:pt x="871" y="1573"/>
                </a:cubicBezTo>
                <a:cubicBezTo>
                  <a:pt x="868" y="1572"/>
                  <a:pt x="864" y="1571"/>
                  <a:pt x="857" y="1569"/>
                </a:cubicBezTo>
                <a:cubicBezTo>
                  <a:pt x="850" y="1567"/>
                  <a:pt x="844" y="1565"/>
                  <a:pt x="839" y="1562"/>
                </a:cubicBezTo>
                <a:cubicBezTo>
                  <a:pt x="834" y="1559"/>
                  <a:pt x="831" y="1554"/>
                  <a:pt x="831" y="1548"/>
                </a:cubicBezTo>
                <a:cubicBezTo>
                  <a:pt x="831" y="1543"/>
                  <a:pt x="833" y="1538"/>
                  <a:pt x="838" y="1535"/>
                </a:cubicBezTo>
                <a:cubicBezTo>
                  <a:pt x="842" y="1531"/>
                  <a:pt x="847" y="1530"/>
                  <a:pt x="855" y="1530"/>
                </a:cubicBezTo>
                <a:cubicBezTo>
                  <a:pt x="862" y="1530"/>
                  <a:pt x="869" y="1533"/>
                  <a:pt x="875" y="1539"/>
                </a:cubicBezTo>
                <a:cubicBezTo>
                  <a:pt x="882" y="1545"/>
                  <a:pt x="888" y="1554"/>
                  <a:pt x="893" y="1564"/>
                </a:cubicBezTo>
                <a:cubicBezTo>
                  <a:pt x="896" y="1564"/>
                  <a:pt x="896" y="1564"/>
                  <a:pt x="896" y="1564"/>
                </a:cubicBezTo>
                <a:cubicBezTo>
                  <a:pt x="895" y="1528"/>
                  <a:pt x="895" y="1528"/>
                  <a:pt x="895" y="1528"/>
                </a:cubicBezTo>
                <a:cubicBezTo>
                  <a:pt x="893" y="1528"/>
                  <a:pt x="893" y="1528"/>
                  <a:pt x="893" y="1528"/>
                </a:cubicBezTo>
                <a:cubicBezTo>
                  <a:pt x="892" y="1530"/>
                  <a:pt x="890" y="1531"/>
                  <a:pt x="888" y="1531"/>
                </a:cubicBezTo>
                <a:cubicBezTo>
                  <a:pt x="887" y="1531"/>
                  <a:pt x="883" y="1530"/>
                  <a:pt x="876" y="1529"/>
                </a:cubicBezTo>
                <a:cubicBezTo>
                  <a:pt x="869" y="1527"/>
                  <a:pt x="862" y="1526"/>
                  <a:pt x="856" y="1526"/>
                </a:cubicBezTo>
                <a:cubicBezTo>
                  <a:pt x="843" y="1526"/>
                  <a:pt x="832" y="1530"/>
                  <a:pt x="825" y="1537"/>
                </a:cubicBezTo>
                <a:cubicBezTo>
                  <a:pt x="817" y="1545"/>
                  <a:pt x="813" y="1554"/>
                  <a:pt x="813" y="1565"/>
                </a:cubicBezTo>
                <a:cubicBezTo>
                  <a:pt x="813" y="1578"/>
                  <a:pt x="817" y="1588"/>
                  <a:pt x="824" y="1594"/>
                </a:cubicBezTo>
                <a:cubicBezTo>
                  <a:pt x="828" y="1597"/>
                  <a:pt x="832" y="1600"/>
                  <a:pt x="836" y="1601"/>
                </a:cubicBezTo>
                <a:cubicBezTo>
                  <a:pt x="840" y="1603"/>
                  <a:pt x="847" y="1606"/>
                  <a:pt x="856" y="1608"/>
                </a:cubicBezTo>
                <a:cubicBezTo>
                  <a:pt x="865" y="1611"/>
                  <a:pt x="872" y="1614"/>
                  <a:pt x="877" y="1617"/>
                </a:cubicBezTo>
                <a:cubicBezTo>
                  <a:pt x="882" y="1621"/>
                  <a:pt x="885" y="1626"/>
                  <a:pt x="885" y="1632"/>
                </a:cubicBezTo>
                <a:cubicBezTo>
                  <a:pt x="885" y="1639"/>
                  <a:pt x="882" y="1644"/>
                  <a:pt x="878" y="1647"/>
                </a:cubicBezTo>
                <a:cubicBezTo>
                  <a:pt x="873" y="1650"/>
                  <a:pt x="868" y="1652"/>
                  <a:pt x="862" y="1652"/>
                </a:cubicBezTo>
                <a:cubicBezTo>
                  <a:pt x="853" y="1652"/>
                  <a:pt x="844" y="1648"/>
                  <a:pt x="836" y="1640"/>
                </a:cubicBezTo>
                <a:cubicBezTo>
                  <a:pt x="828" y="1632"/>
                  <a:pt x="821" y="1623"/>
                  <a:pt x="816" y="1613"/>
                </a:cubicBezTo>
                <a:cubicBezTo>
                  <a:pt x="813" y="1613"/>
                  <a:pt x="813" y="1613"/>
                  <a:pt x="813" y="1613"/>
                </a:cubicBezTo>
                <a:cubicBezTo>
                  <a:pt x="814" y="1656"/>
                  <a:pt x="814" y="1656"/>
                  <a:pt x="814" y="1656"/>
                </a:cubicBezTo>
                <a:cubicBezTo>
                  <a:pt x="817" y="1656"/>
                  <a:pt x="817" y="1656"/>
                  <a:pt x="817" y="1656"/>
                </a:cubicBezTo>
                <a:cubicBezTo>
                  <a:pt x="818" y="1652"/>
                  <a:pt x="820" y="1650"/>
                  <a:pt x="822" y="1650"/>
                </a:cubicBezTo>
                <a:cubicBezTo>
                  <a:pt x="823" y="1650"/>
                  <a:pt x="828" y="1651"/>
                  <a:pt x="836" y="1653"/>
                </a:cubicBezTo>
                <a:cubicBezTo>
                  <a:pt x="845" y="1655"/>
                  <a:pt x="853" y="1656"/>
                  <a:pt x="860" y="1656"/>
                </a:cubicBezTo>
                <a:cubicBezTo>
                  <a:pt x="873" y="1656"/>
                  <a:pt x="884" y="1652"/>
                  <a:pt x="892" y="1644"/>
                </a:cubicBezTo>
                <a:cubicBezTo>
                  <a:pt x="900" y="1636"/>
                  <a:pt x="904" y="1626"/>
                  <a:pt x="904" y="1613"/>
                </a:cubicBezTo>
                <a:cubicBezTo>
                  <a:pt x="904" y="1605"/>
                  <a:pt x="902" y="1598"/>
                  <a:pt x="899" y="1592"/>
                </a:cubicBezTo>
                <a:cubicBezTo>
                  <a:pt x="898" y="1590"/>
                  <a:pt x="896" y="1587"/>
                  <a:pt x="894" y="1585"/>
                </a:cubicBezTo>
                <a:close/>
                <a:moveTo>
                  <a:pt x="1480" y="216"/>
                </a:moveTo>
                <a:cubicBezTo>
                  <a:pt x="1481" y="216"/>
                  <a:pt x="1482" y="216"/>
                  <a:pt x="1483" y="215"/>
                </a:cubicBezTo>
                <a:cubicBezTo>
                  <a:pt x="1495" y="202"/>
                  <a:pt x="1495" y="202"/>
                  <a:pt x="1495" y="202"/>
                </a:cubicBezTo>
                <a:cubicBezTo>
                  <a:pt x="1497" y="201"/>
                  <a:pt x="1497" y="198"/>
                  <a:pt x="1495" y="197"/>
                </a:cubicBezTo>
                <a:cubicBezTo>
                  <a:pt x="1494" y="195"/>
                  <a:pt x="1491" y="195"/>
                  <a:pt x="1489" y="197"/>
                </a:cubicBezTo>
                <a:cubicBezTo>
                  <a:pt x="1477" y="209"/>
                  <a:pt x="1477" y="209"/>
                  <a:pt x="1477" y="209"/>
                </a:cubicBezTo>
                <a:cubicBezTo>
                  <a:pt x="1475" y="211"/>
                  <a:pt x="1475" y="213"/>
                  <a:pt x="1477" y="215"/>
                </a:cubicBezTo>
                <a:cubicBezTo>
                  <a:pt x="1478" y="216"/>
                  <a:pt x="1479" y="216"/>
                  <a:pt x="1480" y="216"/>
                </a:cubicBezTo>
                <a:close/>
                <a:moveTo>
                  <a:pt x="1517" y="178"/>
                </a:moveTo>
                <a:cubicBezTo>
                  <a:pt x="1519" y="178"/>
                  <a:pt x="1520" y="178"/>
                  <a:pt x="1520" y="177"/>
                </a:cubicBezTo>
                <a:cubicBezTo>
                  <a:pt x="1533" y="165"/>
                  <a:pt x="1533" y="165"/>
                  <a:pt x="1533" y="165"/>
                </a:cubicBezTo>
                <a:cubicBezTo>
                  <a:pt x="1534" y="163"/>
                  <a:pt x="1534" y="161"/>
                  <a:pt x="1533" y="159"/>
                </a:cubicBezTo>
                <a:cubicBezTo>
                  <a:pt x="1531" y="157"/>
                  <a:pt x="1529" y="157"/>
                  <a:pt x="1527" y="159"/>
                </a:cubicBezTo>
                <a:cubicBezTo>
                  <a:pt x="1515" y="172"/>
                  <a:pt x="1515" y="172"/>
                  <a:pt x="1515" y="172"/>
                </a:cubicBezTo>
                <a:cubicBezTo>
                  <a:pt x="1513" y="173"/>
                  <a:pt x="1513" y="176"/>
                  <a:pt x="1515" y="177"/>
                </a:cubicBezTo>
                <a:cubicBezTo>
                  <a:pt x="1515" y="178"/>
                  <a:pt x="1516" y="178"/>
                  <a:pt x="1517" y="178"/>
                </a:cubicBezTo>
                <a:close/>
                <a:moveTo>
                  <a:pt x="1442" y="254"/>
                </a:moveTo>
                <a:cubicBezTo>
                  <a:pt x="1443" y="254"/>
                  <a:pt x="1444" y="254"/>
                  <a:pt x="1445" y="253"/>
                </a:cubicBezTo>
                <a:cubicBezTo>
                  <a:pt x="1457" y="240"/>
                  <a:pt x="1457" y="240"/>
                  <a:pt x="1457" y="240"/>
                </a:cubicBezTo>
                <a:cubicBezTo>
                  <a:pt x="1459" y="239"/>
                  <a:pt x="1459" y="236"/>
                  <a:pt x="1457" y="235"/>
                </a:cubicBezTo>
                <a:cubicBezTo>
                  <a:pt x="1456" y="233"/>
                  <a:pt x="1453" y="233"/>
                  <a:pt x="1452" y="235"/>
                </a:cubicBezTo>
                <a:cubicBezTo>
                  <a:pt x="1439" y="247"/>
                  <a:pt x="1439" y="247"/>
                  <a:pt x="1439" y="247"/>
                </a:cubicBezTo>
                <a:cubicBezTo>
                  <a:pt x="1438" y="249"/>
                  <a:pt x="1438" y="251"/>
                  <a:pt x="1439" y="253"/>
                </a:cubicBezTo>
                <a:cubicBezTo>
                  <a:pt x="1440" y="254"/>
                  <a:pt x="1441" y="254"/>
                  <a:pt x="1442" y="254"/>
                </a:cubicBezTo>
                <a:close/>
                <a:moveTo>
                  <a:pt x="1404" y="292"/>
                </a:moveTo>
                <a:cubicBezTo>
                  <a:pt x="1405" y="292"/>
                  <a:pt x="1406" y="291"/>
                  <a:pt x="1407" y="291"/>
                </a:cubicBezTo>
                <a:cubicBezTo>
                  <a:pt x="1420" y="278"/>
                  <a:pt x="1420" y="278"/>
                  <a:pt x="1420" y="278"/>
                </a:cubicBezTo>
                <a:cubicBezTo>
                  <a:pt x="1421" y="276"/>
                  <a:pt x="1421" y="274"/>
                  <a:pt x="1420" y="272"/>
                </a:cubicBezTo>
                <a:cubicBezTo>
                  <a:pt x="1418" y="271"/>
                  <a:pt x="1416" y="271"/>
                  <a:pt x="1414" y="272"/>
                </a:cubicBezTo>
                <a:cubicBezTo>
                  <a:pt x="1401" y="285"/>
                  <a:pt x="1401" y="285"/>
                  <a:pt x="1401" y="285"/>
                </a:cubicBezTo>
                <a:cubicBezTo>
                  <a:pt x="1400" y="286"/>
                  <a:pt x="1400" y="289"/>
                  <a:pt x="1401" y="291"/>
                </a:cubicBezTo>
                <a:cubicBezTo>
                  <a:pt x="1402" y="291"/>
                  <a:pt x="1403" y="292"/>
                  <a:pt x="1404" y="292"/>
                </a:cubicBezTo>
                <a:close/>
                <a:moveTo>
                  <a:pt x="162" y="140"/>
                </a:moveTo>
                <a:cubicBezTo>
                  <a:pt x="163" y="140"/>
                  <a:pt x="164" y="141"/>
                  <a:pt x="165" y="141"/>
                </a:cubicBezTo>
                <a:cubicBezTo>
                  <a:pt x="166" y="141"/>
                  <a:pt x="167" y="140"/>
                  <a:pt x="168" y="140"/>
                </a:cubicBezTo>
                <a:cubicBezTo>
                  <a:pt x="170" y="138"/>
                  <a:pt x="170" y="135"/>
                  <a:pt x="168" y="134"/>
                </a:cubicBezTo>
                <a:cubicBezTo>
                  <a:pt x="162" y="128"/>
                  <a:pt x="162" y="128"/>
                  <a:pt x="162" y="128"/>
                </a:cubicBezTo>
                <a:cubicBezTo>
                  <a:pt x="161" y="127"/>
                  <a:pt x="158" y="127"/>
                  <a:pt x="157" y="128"/>
                </a:cubicBezTo>
                <a:cubicBezTo>
                  <a:pt x="155" y="130"/>
                  <a:pt x="155" y="132"/>
                  <a:pt x="157" y="134"/>
                </a:cubicBezTo>
                <a:lnTo>
                  <a:pt x="162" y="140"/>
                </a:lnTo>
                <a:close/>
                <a:moveTo>
                  <a:pt x="464" y="442"/>
                </a:moveTo>
                <a:cubicBezTo>
                  <a:pt x="465" y="442"/>
                  <a:pt x="466" y="443"/>
                  <a:pt x="467" y="443"/>
                </a:cubicBezTo>
                <a:cubicBezTo>
                  <a:pt x="468" y="443"/>
                  <a:pt x="469" y="442"/>
                  <a:pt x="470" y="442"/>
                </a:cubicBezTo>
                <a:cubicBezTo>
                  <a:pt x="472" y="440"/>
                  <a:pt x="472" y="438"/>
                  <a:pt x="470" y="436"/>
                </a:cubicBezTo>
                <a:cubicBezTo>
                  <a:pt x="458" y="423"/>
                  <a:pt x="458" y="423"/>
                  <a:pt x="458" y="423"/>
                </a:cubicBezTo>
                <a:cubicBezTo>
                  <a:pt x="456" y="422"/>
                  <a:pt x="453" y="422"/>
                  <a:pt x="452" y="423"/>
                </a:cubicBezTo>
                <a:cubicBezTo>
                  <a:pt x="450" y="425"/>
                  <a:pt x="450" y="427"/>
                  <a:pt x="452" y="429"/>
                </a:cubicBezTo>
                <a:lnTo>
                  <a:pt x="464" y="442"/>
                </a:lnTo>
                <a:close/>
                <a:moveTo>
                  <a:pt x="1503" y="830"/>
                </a:moveTo>
                <a:cubicBezTo>
                  <a:pt x="1503" y="1186"/>
                  <a:pt x="1213" y="1476"/>
                  <a:pt x="857" y="1476"/>
                </a:cubicBezTo>
                <a:cubicBezTo>
                  <a:pt x="501" y="1476"/>
                  <a:pt x="212" y="1186"/>
                  <a:pt x="212" y="830"/>
                </a:cubicBezTo>
                <a:cubicBezTo>
                  <a:pt x="212" y="474"/>
                  <a:pt x="501" y="184"/>
                  <a:pt x="857" y="184"/>
                </a:cubicBezTo>
                <a:cubicBezTo>
                  <a:pt x="1213" y="184"/>
                  <a:pt x="1503" y="474"/>
                  <a:pt x="1503" y="830"/>
                </a:cubicBezTo>
                <a:close/>
                <a:moveTo>
                  <a:pt x="726" y="210"/>
                </a:moveTo>
                <a:cubicBezTo>
                  <a:pt x="729" y="224"/>
                  <a:pt x="729" y="224"/>
                  <a:pt x="729" y="224"/>
                </a:cubicBezTo>
                <a:cubicBezTo>
                  <a:pt x="747" y="220"/>
                  <a:pt x="766" y="217"/>
                  <a:pt x="784" y="215"/>
                </a:cubicBezTo>
                <a:cubicBezTo>
                  <a:pt x="783" y="201"/>
                  <a:pt x="783" y="201"/>
                  <a:pt x="783" y="201"/>
                </a:cubicBezTo>
                <a:cubicBezTo>
                  <a:pt x="764" y="203"/>
                  <a:pt x="745" y="206"/>
                  <a:pt x="726" y="210"/>
                </a:cubicBezTo>
                <a:close/>
                <a:moveTo>
                  <a:pt x="433" y="1265"/>
                </a:moveTo>
                <a:cubicBezTo>
                  <a:pt x="541" y="1370"/>
                  <a:pt x="688" y="1436"/>
                  <a:pt x="851" y="1438"/>
                </a:cubicBezTo>
                <a:cubicBezTo>
                  <a:pt x="825" y="1305"/>
                  <a:pt x="825" y="1305"/>
                  <a:pt x="825" y="1305"/>
                </a:cubicBezTo>
                <a:cubicBezTo>
                  <a:pt x="588" y="1289"/>
                  <a:pt x="399" y="1099"/>
                  <a:pt x="383" y="863"/>
                </a:cubicBezTo>
                <a:cubicBezTo>
                  <a:pt x="250" y="837"/>
                  <a:pt x="250" y="837"/>
                  <a:pt x="250" y="837"/>
                </a:cubicBezTo>
                <a:cubicBezTo>
                  <a:pt x="251" y="1002"/>
                  <a:pt x="319" y="1151"/>
                  <a:pt x="427" y="1259"/>
                </a:cubicBezTo>
                <a:cubicBezTo>
                  <a:pt x="429" y="1258"/>
                  <a:pt x="431" y="1258"/>
                  <a:pt x="432" y="1260"/>
                </a:cubicBezTo>
                <a:cubicBezTo>
                  <a:pt x="434" y="1261"/>
                  <a:pt x="434" y="1263"/>
                  <a:pt x="433" y="1265"/>
                </a:cubicBezTo>
                <a:close/>
                <a:moveTo>
                  <a:pt x="382" y="855"/>
                </a:moveTo>
                <a:cubicBezTo>
                  <a:pt x="382" y="849"/>
                  <a:pt x="382" y="844"/>
                  <a:pt x="382" y="838"/>
                </a:cubicBezTo>
                <a:cubicBezTo>
                  <a:pt x="298" y="838"/>
                  <a:pt x="298" y="838"/>
                  <a:pt x="298" y="838"/>
                </a:cubicBezTo>
                <a:lnTo>
                  <a:pt x="382" y="855"/>
                </a:lnTo>
                <a:close/>
                <a:moveTo>
                  <a:pt x="829" y="375"/>
                </a:moveTo>
                <a:cubicBezTo>
                  <a:pt x="819" y="426"/>
                  <a:pt x="819" y="426"/>
                  <a:pt x="819" y="426"/>
                </a:cubicBezTo>
                <a:cubicBezTo>
                  <a:pt x="829" y="425"/>
                  <a:pt x="839" y="425"/>
                  <a:pt x="849" y="425"/>
                </a:cubicBezTo>
                <a:cubicBezTo>
                  <a:pt x="849" y="375"/>
                  <a:pt x="849" y="375"/>
                  <a:pt x="849" y="375"/>
                </a:cubicBezTo>
                <a:cubicBezTo>
                  <a:pt x="842" y="375"/>
                  <a:pt x="836" y="375"/>
                  <a:pt x="829" y="375"/>
                </a:cubicBezTo>
                <a:close/>
                <a:moveTo>
                  <a:pt x="849" y="355"/>
                </a:moveTo>
                <a:cubicBezTo>
                  <a:pt x="849" y="270"/>
                  <a:pt x="849" y="270"/>
                  <a:pt x="849" y="270"/>
                </a:cubicBezTo>
                <a:cubicBezTo>
                  <a:pt x="833" y="355"/>
                  <a:pt x="833" y="355"/>
                  <a:pt x="833" y="355"/>
                </a:cubicBezTo>
                <a:cubicBezTo>
                  <a:pt x="838" y="355"/>
                  <a:pt x="844" y="355"/>
                  <a:pt x="849" y="355"/>
                </a:cubicBezTo>
                <a:close/>
                <a:moveTo>
                  <a:pt x="487" y="838"/>
                </a:moveTo>
                <a:cubicBezTo>
                  <a:pt x="487" y="851"/>
                  <a:pt x="488" y="863"/>
                  <a:pt x="489" y="876"/>
                </a:cubicBezTo>
                <a:cubicBezTo>
                  <a:pt x="562" y="890"/>
                  <a:pt x="562" y="890"/>
                  <a:pt x="562" y="890"/>
                </a:cubicBezTo>
                <a:cubicBezTo>
                  <a:pt x="578" y="886"/>
                  <a:pt x="578" y="886"/>
                  <a:pt x="578" y="886"/>
                </a:cubicBezTo>
                <a:cubicBezTo>
                  <a:pt x="575" y="871"/>
                  <a:pt x="573" y="855"/>
                  <a:pt x="573" y="838"/>
                </a:cubicBezTo>
                <a:lnTo>
                  <a:pt x="487" y="838"/>
                </a:lnTo>
                <a:close/>
                <a:moveTo>
                  <a:pt x="514" y="772"/>
                </a:moveTo>
                <a:cubicBezTo>
                  <a:pt x="492" y="768"/>
                  <a:pt x="492" y="768"/>
                  <a:pt x="492" y="768"/>
                </a:cubicBezTo>
                <a:cubicBezTo>
                  <a:pt x="491" y="771"/>
                  <a:pt x="491" y="774"/>
                  <a:pt x="490" y="777"/>
                </a:cubicBezTo>
                <a:lnTo>
                  <a:pt x="514" y="772"/>
                </a:lnTo>
                <a:close/>
                <a:moveTo>
                  <a:pt x="491" y="884"/>
                </a:moveTo>
                <a:cubicBezTo>
                  <a:pt x="492" y="891"/>
                  <a:pt x="493" y="898"/>
                  <a:pt x="494" y="905"/>
                </a:cubicBezTo>
                <a:cubicBezTo>
                  <a:pt x="543" y="894"/>
                  <a:pt x="543" y="894"/>
                  <a:pt x="543" y="894"/>
                </a:cubicBezTo>
                <a:lnTo>
                  <a:pt x="491" y="884"/>
                </a:lnTo>
                <a:close/>
                <a:moveTo>
                  <a:pt x="478" y="882"/>
                </a:moveTo>
                <a:cubicBezTo>
                  <a:pt x="467" y="879"/>
                  <a:pt x="467" y="879"/>
                  <a:pt x="467" y="879"/>
                </a:cubicBezTo>
                <a:cubicBezTo>
                  <a:pt x="478" y="965"/>
                  <a:pt x="516" y="1042"/>
                  <a:pt x="573" y="1102"/>
                </a:cubicBezTo>
                <a:cubicBezTo>
                  <a:pt x="579" y="1093"/>
                  <a:pt x="579" y="1093"/>
                  <a:pt x="579" y="1093"/>
                </a:cubicBezTo>
                <a:cubicBezTo>
                  <a:pt x="525" y="1036"/>
                  <a:pt x="489" y="963"/>
                  <a:pt x="478" y="882"/>
                </a:cubicBezTo>
                <a:close/>
                <a:moveTo>
                  <a:pt x="586" y="1083"/>
                </a:moveTo>
                <a:cubicBezTo>
                  <a:pt x="637" y="1010"/>
                  <a:pt x="637" y="1010"/>
                  <a:pt x="637" y="1010"/>
                </a:cubicBezTo>
                <a:cubicBezTo>
                  <a:pt x="633" y="1006"/>
                  <a:pt x="630" y="1001"/>
                  <a:pt x="626" y="996"/>
                </a:cubicBezTo>
                <a:cubicBezTo>
                  <a:pt x="555" y="1044"/>
                  <a:pt x="555" y="1044"/>
                  <a:pt x="555" y="1044"/>
                </a:cubicBezTo>
                <a:cubicBezTo>
                  <a:pt x="565" y="1058"/>
                  <a:pt x="575" y="1071"/>
                  <a:pt x="586" y="1083"/>
                </a:cubicBezTo>
                <a:close/>
                <a:moveTo>
                  <a:pt x="725" y="1176"/>
                </a:moveTo>
                <a:cubicBezTo>
                  <a:pt x="744" y="1184"/>
                  <a:pt x="763" y="1189"/>
                  <a:pt x="783" y="1193"/>
                </a:cubicBezTo>
                <a:cubicBezTo>
                  <a:pt x="793" y="1140"/>
                  <a:pt x="793" y="1140"/>
                  <a:pt x="793" y="1140"/>
                </a:cubicBezTo>
                <a:cubicBezTo>
                  <a:pt x="786" y="1106"/>
                  <a:pt x="786" y="1106"/>
                  <a:pt x="786" y="1106"/>
                </a:cubicBezTo>
                <a:cubicBezTo>
                  <a:pt x="776" y="1103"/>
                  <a:pt x="767" y="1100"/>
                  <a:pt x="757" y="1097"/>
                </a:cubicBezTo>
                <a:lnTo>
                  <a:pt x="725" y="1176"/>
                </a:lnTo>
                <a:close/>
                <a:moveTo>
                  <a:pt x="746" y="1092"/>
                </a:moveTo>
                <a:cubicBezTo>
                  <a:pt x="733" y="1087"/>
                  <a:pt x="721" y="1081"/>
                  <a:pt x="709" y="1073"/>
                </a:cubicBezTo>
                <a:cubicBezTo>
                  <a:pt x="663" y="1146"/>
                  <a:pt x="663" y="1146"/>
                  <a:pt x="663" y="1146"/>
                </a:cubicBezTo>
                <a:cubicBezTo>
                  <a:pt x="679" y="1156"/>
                  <a:pt x="696" y="1164"/>
                  <a:pt x="714" y="1172"/>
                </a:cubicBezTo>
                <a:lnTo>
                  <a:pt x="746" y="1092"/>
                </a:lnTo>
                <a:close/>
                <a:moveTo>
                  <a:pt x="784" y="1093"/>
                </a:moveTo>
                <a:cubicBezTo>
                  <a:pt x="764" y="992"/>
                  <a:pt x="764" y="992"/>
                  <a:pt x="764" y="992"/>
                </a:cubicBezTo>
                <a:cubicBezTo>
                  <a:pt x="689" y="1045"/>
                  <a:pt x="689" y="1045"/>
                  <a:pt x="689" y="1045"/>
                </a:cubicBezTo>
                <a:cubicBezTo>
                  <a:pt x="717" y="1066"/>
                  <a:pt x="749" y="1083"/>
                  <a:pt x="784" y="1093"/>
                </a:cubicBezTo>
                <a:close/>
                <a:moveTo>
                  <a:pt x="679" y="1052"/>
                </a:moveTo>
                <a:cubicBezTo>
                  <a:pt x="606" y="1103"/>
                  <a:pt x="606" y="1103"/>
                  <a:pt x="606" y="1103"/>
                </a:cubicBezTo>
                <a:cubicBezTo>
                  <a:pt x="621" y="1116"/>
                  <a:pt x="637" y="1128"/>
                  <a:pt x="653" y="1139"/>
                </a:cubicBezTo>
                <a:cubicBezTo>
                  <a:pt x="699" y="1067"/>
                  <a:pt x="699" y="1067"/>
                  <a:pt x="699" y="1067"/>
                </a:cubicBezTo>
                <a:cubicBezTo>
                  <a:pt x="692" y="1062"/>
                  <a:pt x="685" y="1057"/>
                  <a:pt x="679" y="1052"/>
                </a:cubicBezTo>
                <a:close/>
                <a:moveTo>
                  <a:pt x="587" y="1116"/>
                </a:moveTo>
                <a:cubicBezTo>
                  <a:pt x="647" y="1172"/>
                  <a:pt x="723" y="1210"/>
                  <a:pt x="808" y="1221"/>
                </a:cubicBezTo>
                <a:cubicBezTo>
                  <a:pt x="806" y="1209"/>
                  <a:pt x="806" y="1209"/>
                  <a:pt x="806" y="1209"/>
                </a:cubicBezTo>
                <a:cubicBezTo>
                  <a:pt x="726" y="1199"/>
                  <a:pt x="653" y="1163"/>
                  <a:pt x="596" y="1110"/>
                </a:cubicBezTo>
                <a:lnTo>
                  <a:pt x="587" y="1116"/>
                </a:lnTo>
                <a:close/>
                <a:moveTo>
                  <a:pt x="804" y="1197"/>
                </a:moveTo>
                <a:cubicBezTo>
                  <a:pt x="799" y="1172"/>
                  <a:pt x="799" y="1172"/>
                  <a:pt x="799" y="1172"/>
                </a:cubicBezTo>
                <a:cubicBezTo>
                  <a:pt x="795" y="1195"/>
                  <a:pt x="795" y="1195"/>
                  <a:pt x="795" y="1195"/>
                </a:cubicBezTo>
                <a:cubicBezTo>
                  <a:pt x="798" y="1196"/>
                  <a:pt x="801" y="1197"/>
                  <a:pt x="804" y="1197"/>
                </a:cubicBezTo>
                <a:close/>
                <a:moveTo>
                  <a:pt x="819" y="881"/>
                </a:moveTo>
                <a:cubicBezTo>
                  <a:pt x="755" y="945"/>
                  <a:pt x="755" y="945"/>
                  <a:pt x="755" y="945"/>
                </a:cubicBezTo>
                <a:cubicBezTo>
                  <a:pt x="755" y="945"/>
                  <a:pt x="755" y="945"/>
                  <a:pt x="755" y="945"/>
                </a:cubicBezTo>
                <a:cubicBezTo>
                  <a:pt x="712" y="988"/>
                  <a:pt x="712" y="988"/>
                  <a:pt x="712" y="988"/>
                </a:cubicBezTo>
                <a:cubicBezTo>
                  <a:pt x="663" y="1038"/>
                  <a:pt x="663" y="1038"/>
                  <a:pt x="663" y="1038"/>
                </a:cubicBezTo>
                <a:cubicBezTo>
                  <a:pt x="663" y="1038"/>
                  <a:pt x="663" y="1038"/>
                  <a:pt x="663" y="1038"/>
                </a:cubicBezTo>
                <a:cubicBezTo>
                  <a:pt x="609" y="1091"/>
                  <a:pt x="609" y="1091"/>
                  <a:pt x="609" y="1091"/>
                </a:cubicBezTo>
                <a:cubicBezTo>
                  <a:pt x="758" y="986"/>
                  <a:pt x="758" y="986"/>
                  <a:pt x="758" y="986"/>
                </a:cubicBezTo>
                <a:cubicBezTo>
                  <a:pt x="762" y="980"/>
                  <a:pt x="762" y="980"/>
                  <a:pt x="762" y="980"/>
                </a:cubicBezTo>
                <a:cubicBezTo>
                  <a:pt x="762" y="980"/>
                  <a:pt x="762" y="980"/>
                  <a:pt x="762" y="980"/>
                </a:cubicBezTo>
                <a:lnTo>
                  <a:pt x="819" y="881"/>
                </a:lnTo>
                <a:close/>
                <a:moveTo>
                  <a:pt x="698" y="924"/>
                </a:moveTo>
                <a:cubicBezTo>
                  <a:pt x="595" y="904"/>
                  <a:pt x="595" y="904"/>
                  <a:pt x="595" y="904"/>
                </a:cubicBezTo>
                <a:cubicBezTo>
                  <a:pt x="605" y="940"/>
                  <a:pt x="622" y="972"/>
                  <a:pt x="644" y="1000"/>
                </a:cubicBezTo>
                <a:cubicBezTo>
                  <a:pt x="697" y="925"/>
                  <a:pt x="697" y="925"/>
                  <a:pt x="697" y="925"/>
                </a:cubicBezTo>
                <a:lnTo>
                  <a:pt x="698" y="924"/>
                </a:lnTo>
                <a:close/>
                <a:moveTo>
                  <a:pt x="519" y="982"/>
                </a:moveTo>
                <a:cubicBezTo>
                  <a:pt x="527" y="1000"/>
                  <a:pt x="537" y="1018"/>
                  <a:pt x="548" y="1035"/>
                </a:cubicBezTo>
                <a:cubicBezTo>
                  <a:pt x="619" y="986"/>
                  <a:pt x="619" y="986"/>
                  <a:pt x="619" y="986"/>
                </a:cubicBezTo>
                <a:cubicBezTo>
                  <a:pt x="611" y="974"/>
                  <a:pt x="604" y="961"/>
                  <a:pt x="598" y="948"/>
                </a:cubicBezTo>
                <a:lnTo>
                  <a:pt x="519" y="982"/>
                </a:lnTo>
                <a:close/>
                <a:moveTo>
                  <a:pt x="593" y="937"/>
                </a:moveTo>
                <a:cubicBezTo>
                  <a:pt x="589" y="926"/>
                  <a:pt x="585" y="914"/>
                  <a:pt x="582" y="902"/>
                </a:cubicBezTo>
                <a:cubicBezTo>
                  <a:pt x="572" y="900"/>
                  <a:pt x="572" y="900"/>
                  <a:pt x="572" y="900"/>
                </a:cubicBezTo>
                <a:cubicBezTo>
                  <a:pt x="497" y="916"/>
                  <a:pt x="497" y="916"/>
                  <a:pt x="497" y="916"/>
                </a:cubicBezTo>
                <a:cubicBezTo>
                  <a:pt x="501" y="935"/>
                  <a:pt x="507" y="953"/>
                  <a:pt x="514" y="971"/>
                </a:cubicBezTo>
                <a:lnTo>
                  <a:pt x="593" y="937"/>
                </a:lnTo>
                <a:close/>
                <a:moveTo>
                  <a:pt x="591" y="730"/>
                </a:moveTo>
                <a:cubicBezTo>
                  <a:pt x="511" y="698"/>
                  <a:pt x="511" y="698"/>
                  <a:pt x="511" y="698"/>
                </a:cubicBezTo>
                <a:cubicBezTo>
                  <a:pt x="504" y="717"/>
                  <a:pt x="498" y="736"/>
                  <a:pt x="494" y="756"/>
                </a:cubicBezTo>
                <a:cubicBezTo>
                  <a:pt x="546" y="766"/>
                  <a:pt x="546" y="766"/>
                  <a:pt x="546" y="766"/>
                </a:cubicBezTo>
                <a:cubicBezTo>
                  <a:pt x="581" y="759"/>
                  <a:pt x="581" y="759"/>
                  <a:pt x="581" y="759"/>
                </a:cubicBezTo>
                <a:cubicBezTo>
                  <a:pt x="584" y="749"/>
                  <a:pt x="587" y="740"/>
                  <a:pt x="591" y="730"/>
                </a:cubicBezTo>
                <a:close/>
                <a:moveTo>
                  <a:pt x="595" y="719"/>
                </a:moveTo>
                <a:cubicBezTo>
                  <a:pt x="600" y="706"/>
                  <a:pt x="607" y="694"/>
                  <a:pt x="614" y="682"/>
                </a:cubicBezTo>
                <a:cubicBezTo>
                  <a:pt x="542" y="636"/>
                  <a:pt x="542" y="636"/>
                  <a:pt x="542" y="636"/>
                </a:cubicBezTo>
                <a:cubicBezTo>
                  <a:pt x="532" y="652"/>
                  <a:pt x="523" y="669"/>
                  <a:pt x="515" y="687"/>
                </a:cubicBezTo>
                <a:lnTo>
                  <a:pt x="595" y="719"/>
                </a:lnTo>
                <a:close/>
                <a:moveTo>
                  <a:pt x="595" y="757"/>
                </a:moveTo>
                <a:cubicBezTo>
                  <a:pt x="697" y="737"/>
                  <a:pt x="697" y="737"/>
                  <a:pt x="697" y="737"/>
                </a:cubicBezTo>
                <a:cubicBezTo>
                  <a:pt x="644" y="661"/>
                  <a:pt x="644" y="661"/>
                  <a:pt x="644" y="661"/>
                </a:cubicBezTo>
                <a:cubicBezTo>
                  <a:pt x="621" y="689"/>
                  <a:pt x="605" y="721"/>
                  <a:pt x="595" y="757"/>
                </a:cubicBezTo>
                <a:close/>
                <a:moveTo>
                  <a:pt x="703" y="731"/>
                </a:moveTo>
                <a:cubicBezTo>
                  <a:pt x="808" y="792"/>
                  <a:pt x="808" y="792"/>
                  <a:pt x="808" y="792"/>
                </a:cubicBezTo>
                <a:cubicBezTo>
                  <a:pt x="744" y="728"/>
                  <a:pt x="744" y="728"/>
                  <a:pt x="744" y="728"/>
                </a:cubicBezTo>
                <a:cubicBezTo>
                  <a:pt x="744" y="728"/>
                  <a:pt x="744" y="728"/>
                  <a:pt x="744" y="728"/>
                </a:cubicBezTo>
                <a:cubicBezTo>
                  <a:pt x="700" y="684"/>
                  <a:pt x="700" y="684"/>
                  <a:pt x="700" y="684"/>
                </a:cubicBezTo>
                <a:cubicBezTo>
                  <a:pt x="650" y="635"/>
                  <a:pt x="650" y="635"/>
                  <a:pt x="650" y="635"/>
                </a:cubicBezTo>
                <a:cubicBezTo>
                  <a:pt x="650" y="635"/>
                  <a:pt x="650" y="635"/>
                  <a:pt x="650" y="635"/>
                </a:cubicBezTo>
                <a:cubicBezTo>
                  <a:pt x="598" y="582"/>
                  <a:pt x="598" y="582"/>
                  <a:pt x="598" y="582"/>
                </a:cubicBezTo>
                <a:lnTo>
                  <a:pt x="703" y="731"/>
                </a:lnTo>
                <a:close/>
                <a:moveTo>
                  <a:pt x="643" y="528"/>
                </a:moveTo>
                <a:cubicBezTo>
                  <a:pt x="630" y="537"/>
                  <a:pt x="617" y="547"/>
                  <a:pt x="606" y="558"/>
                </a:cubicBezTo>
                <a:cubicBezTo>
                  <a:pt x="678" y="609"/>
                  <a:pt x="678" y="609"/>
                  <a:pt x="678" y="609"/>
                </a:cubicBezTo>
                <a:cubicBezTo>
                  <a:pt x="682" y="606"/>
                  <a:pt x="687" y="602"/>
                  <a:pt x="692" y="599"/>
                </a:cubicBezTo>
                <a:lnTo>
                  <a:pt x="643" y="528"/>
                </a:lnTo>
                <a:close/>
                <a:moveTo>
                  <a:pt x="701" y="592"/>
                </a:moveTo>
                <a:cubicBezTo>
                  <a:pt x="714" y="584"/>
                  <a:pt x="726" y="577"/>
                  <a:pt x="740" y="571"/>
                </a:cubicBezTo>
                <a:cubicBezTo>
                  <a:pt x="706" y="492"/>
                  <a:pt x="706" y="492"/>
                  <a:pt x="706" y="492"/>
                </a:cubicBezTo>
                <a:cubicBezTo>
                  <a:pt x="688" y="500"/>
                  <a:pt x="670" y="510"/>
                  <a:pt x="653" y="521"/>
                </a:cubicBezTo>
                <a:lnTo>
                  <a:pt x="701" y="592"/>
                </a:lnTo>
                <a:close/>
                <a:moveTo>
                  <a:pt x="763" y="669"/>
                </a:moveTo>
                <a:cubicBezTo>
                  <a:pt x="783" y="568"/>
                  <a:pt x="783" y="568"/>
                  <a:pt x="783" y="568"/>
                </a:cubicBezTo>
                <a:cubicBezTo>
                  <a:pt x="748" y="578"/>
                  <a:pt x="716" y="594"/>
                  <a:pt x="688" y="616"/>
                </a:cubicBezTo>
                <a:lnTo>
                  <a:pt x="763" y="669"/>
                </a:lnTo>
                <a:close/>
                <a:moveTo>
                  <a:pt x="786" y="554"/>
                </a:moveTo>
                <a:cubicBezTo>
                  <a:pt x="788" y="543"/>
                  <a:pt x="788" y="543"/>
                  <a:pt x="788" y="543"/>
                </a:cubicBezTo>
                <a:cubicBezTo>
                  <a:pt x="772" y="469"/>
                  <a:pt x="772" y="469"/>
                  <a:pt x="772" y="469"/>
                </a:cubicBezTo>
                <a:cubicBezTo>
                  <a:pt x="753" y="474"/>
                  <a:pt x="735" y="480"/>
                  <a:pt x="717" y="487"/>
                </a:cubicBezTo>
                <a:cubicBezTo>
                  <a:pt x="751" y="566"/>
                  <a:pt x="751" y="566"/>
                  <a:pt x="751" y="566"/>
                </a:cubicBezTo>
                <a:cubicBezTo>
                  <a:pt x="762" y="561"/>
                  <a:pt x="774" y="558"/>
                  <a:pt x="786" y="554"/>
                </a:cubicBezTo>
                <a:close/>
                <a:moveTo>
                  <a:pt x="794" y="513"/>
                </a:moveTo>
                <a:cubicBezTo>
                  <a:pt x="803" y="463"/>
                  <a:pt x="803" y="463"/>
                  <a:pt x="803" y="463"/>
                </a:cubicBezTo>
                <a:cubicBezTo>
                  <a:pt x="797" y="464"/>
                  <a:pt x="790" y="465"/>
                  <a:pt x="784" y="467"/>
                </a:cubicBezTo>
                <a:lnTo>
                  <a:pt x="794" y="513"/>
                </a:lnTo>
                <a:close/>
                <a:moveTo>
                  <a:pt x="806" y="451"/>
                </a:moveTo>
                <a:cubicBezTo>
                  <a:pt x="808" y="440"/>
                  <a:pt x="808" y="440"/>
                  <a:pt x="808" y="440"/>
                </a:cubicBezTo>
                <a:cubicBezTo>
                  <a:pt x="723" y="450"/>
                  <a:pt x="646" y="488"/>
                  <a:pt x="586" y="545"/>
                </a:cubicBezTo>
                <a:cubicBezTo>
                  <a:pt x="596" y="551"/>
                  <a:pt x="596" y="551"/>
                  <a:pt x="596" y="551"/>
                </a:cubicBezTo>
                <a:cubicBezTo>
                  <a:pt x="652" y="498"/>
                  <a:pt x="725" y="462"/>
                  <a:pt x="806" y="451"/>
                </a:cubicBezTo>
                <a:close/>
                <a:moveTo>
                  <a:pt x="586" y="578"/>
                </a:moveTo>
                <a:cubicBezTo>
                  <a:pt x="572" y="593"/>
                  <a:pt x="559" y="609"/>
                  <a:pt x="548" y="626"/>
                </a:cubicBezTo>
                <a:cubicBezTo>
                  <a:pt x="620" y="672"/>
                  <a:pt x="620" y="672"/>
                  <a:pt x="620" y="672"/>
                </a:cubicBezTo>
                <a:cubicBezTo>
                  <a:pt x="625" y="665"/>
                  <a:pt x="631" y="657"/>
                  <a:pt x="636" y="650"/>
                </a:cubicBezTo>
                <a:lnTo>
                  <a:pt x="586" y="578"/>
                </a:lnTo>
                <a:close/>
                <a:moveTo>
                  <a:pt x="578" y="568"/>
                </a:moveTo>
                <a:cubicBezTo>
                  <a:pt x="572" y="559"/>
                  <a:pt x="572" y="559"/>
                  <a:pt x="572" y="559"/>
                </a:cubicBezTo>
                <a:cubicBezTo>
                  <a:pt x="516" y="619"/>
                  <a:pt x="477" y="696"/>
                  <a:pt x="467" y="781"/>
                </a:cubicBezTo>
                <a:cubicBezTo>
                  <a:pt x="478" y="779"/>
                  <a:pt x="478" y="779"/>
                  <a:pt x="478" y="779"/>
                </a:cubicBezTo>
                <a:cubicBezTo>
                  <a:pt x="489" y="698"/>
                  <a:pt x="525" y="625"/>
                  <a:pt x="578" y="568"/>
                </a:cubicBezTo>
                <a:close/>
                <a:moveTo>
                  <a:pt x="464" y="838"/>
                </a:moveTo>
                <a:cubicBezTo>
                  <a:pt x="464" y="849"/>
                  <a:pt x="465" y="860"/>
                  <a:pt x="466" y="871"/>
                </a:cubicBezTo>
                <a:cubicBezTo>
                  <a:pt x="477" y="873"/>
                  <a:pt x="477" y="873"/>
                  <a:pt x="477" y="873"/>
                </a:cubicBezTo>
                <a:cubicBezTo>
                  <a:pt x="476" y="862"/>
                  <a:pt x="475" y="850"/>
                  <a:pt x="475" y="838"/>
                </a:cubicBezTo>
                <a:lnTo>
                  <a:pt x="464" y="838"/>
                </a:lnTo>
                <a:close/>
                <a:moveTo>
                  <a:pt x="454" y="877"/>
                </a:moveTo>
                <a:cubicBezTo>
                  <a:pt x="403" y="867"/>
                  <a:pt x="403" y="867"/>
                  <a:pt x="403" y="867"/>
                </a:cubicBezTo>
                <a:cubicBezTo>
                  <a:pt x="421" y="1089"/>
                  <a:pt x="599" y="1267"/>
                  <a:pt x="821" y="1284"/>
                </a:cubicBezTo>
                <a:cubicBezTo>
                  <a:pt x="811" y="1233"/>
                  <a:pt x="811" y="1233"/>
                  <a:pt x="811" y="1233"/>
                </a:cubicBezTo>
                <a:cubicBezTo>
                  <a:pt x="721" y="1223"/>
                  <a:pt x="640" y="1183"/>
                  <a:pt x="577" y="1123"/>
                </a:cubicBezTo>
                <a:cubicBezTo>
                  <a:pt x="537" y="1152"/>
                  <a:pt x="537" y="1152"/>
                  <a:pt x="537" y="1152"/>
                </a:cubicBezTo>
                <a:cubicBezTo>
                  <a:pt x="566" y="1112"/>
                  <a:pt x="566" y="1112"/>
                  <a:pt x="566" y="1112"/>
                </a:cubicBezTo>
                <a:cubicBezTo>
                  <a:pt x="505" y="1049"/>
                  <a:pt x="465" y="968"/>
                  <a:pt x="454" y="877"/>
                </a:cubicBezTo>
                <a:close/>
                <a:moveTo>
                  <a:pt x="827" y="849"/>
                </a:moveTo>
                <a:cubicBezTo>
                  <a:pt x="827" y="849"/>
                  <a:pt x="827" y="849"/>
                  <a:pt x="827" y="849"/>
                </a:cubicBezTo>
                <a:cubicBezTo>
                  <a:pt x="838" y="838"/>
                  <a:pt x="838" y="838"/>
                  <a:pt x="838" y="838"/>
                </a:cubicBezTo>
                <a:cubicBezTo>
                  <a:pt x="585" y="838"/>
                  <a:pt x="585" y="838"/>
                  <a:pt x="585" y="838"/>
                </a:cubicBezTo>
                <a:cubicBezTo>
                  <a:pt x="585" y="858"/>
                  <a:pt x="588" y="877"/>
                  <a:pt x="592" y="896"/>
                </a:cubicBezTo>
                <a:cubicBezTo>
                  <a:pt x="709" y="918"/>
                  <a:pt x="709" y="918"/>
                  <a:pt x="709" y="918"/>
                </a:cubicBezTo>
                <a:lnTo>
                  <a:pt x="827" y="849"/>
                </a:lnTo>
                <a:close/>
                <a:moveTo>
                  <a:pt x="842" y="804"/>
                </a:moveTo>
                <a:cubicBezTo>
                  <a:pt x="842" y="804"/>
                  <a:pt x="842" y="804"/>
                  <a:pt x="842" y="804"/>
                </a:cubicBezTo>
                <a:cubicBezTo>
                  <a:pt x="849" y="811"/>
                  <a:pt x="849" y="811"/>
                  <a:pt x="849" y="811"/>
                </a:cubicBezTo>
                <a:cubicBezTo>
                  <a:pt x="849" y="557"/>
                  <a:pt x="849" y="557"/>
                  <a:pt x="849" y="557"/>
                </a:cubicBezTo>
                <a:cubicBezTo>
                  <a:pt x="829" y="558"/>
                  <a:pt x="810" y="561"/>
                  <a:pt x="792" y="565"/>
                </a:cubicBezTo>
                <a:cubicBezTo>
                  <a:pt x="769" y="679"/>
                  <a:pt x="769" y="679"/>
                  <a:pt x="769" y="679"/>
                </a:cubicBezTo>
                <a:lnTo>
                  <a:pt x="842" y="804"/>
                </a:lnTo>
                <a:close/>
                <a:moveTo>
                  <a:pt x="849" y="545"/>
                </a:moveTo>
                <a:cubicBezTo>
                  <a:pt x="849" y="459"/>
                  <a:pt x="849" y="459"/>
                  <a:pt x="849" y="459"/>
                </a:cubicBezTo>
                <a:cubicBezTo>
                  <a:pt x="837" y="460"/>
                  <a:pt x="824" y="461"/>
                  <a:pt x="812" y="462"/>
                </a:cubicBezTo>
                <a:cubicBezTo>
                  <a:pt x="798" y="533"/>
                  <a:pt x="798" y="533"/>
                  <a:pt x="798" y="533"/>
                </a:cubicBezTo>
                <a:cubicBezTo>
                  <a:pt x="802" y="551"/>
                  <a:pt x="802" y="551"/>
                  <a:pt x="802" y="551"/>
                </a:cubicBezTo>
                <a:cubicBezTo>
                  <a:pt x="817" y="548"/>
                  <a:pt x="833" y="546"/>
                  <a:pt x="849" y="545"/>
                </a:cubicBezTo>
                <a:close/>
                <a:moveTo>
                  <a:pt x="849" y="447"/>
                </a:moveTo>
                <a:cubicBezTo>
                  <a:pt x="849" y="437"/>
                  <a:pt x="849" y="437"/>
                  <a:pt x="849" y="437"/>
                </a:cubicBezTo>
                <a:cubicBezTo>
                  <a:pt x="838" y="437"/>
                  <a:pt x="827" y="438"/>
                  <a:pt x="816" y="439"/>
                </a:cubicBezTo>
                <a:cubicBezTo>
                  <a:pt x="814" y="450"/>
                  <a:pt x="814" y="450"/>
                  <a:pt x="814" y="450"/>
                </a:cubicBezTo>
                <a:cubicBezTo>
                  <a:pt x="826" y="449"/>
                  <a:pt x="837" y="448"/>
                  <a:pt x="849" y="447"/>
                </a:cubicBezTo>
                <a:close/>
                <a:moveTo>
                  <a:pt x="820" y="376"/>
                </a:moveTo>
                <a:cubicBezTo>
                  <a:pt x="598" y="394"/>
                  <a:pt x="421" y="572"/>
                  <a:pt x="403" y="794"/>
                </a:cubicBezTo>
                <a:cubicBezTo>
                  <a:pt x="454" y="784"/>
                  <a:pt x="454" y="784"/>
                  <a:pt x="454" y="784"/>
                </a:cubicBezTo>
                <a:cubicBezTo>
                  <a:pt x="465" y="693"/>
                  <a:pt x="505" y="612"/>
                  <a:pt x="565" y="549"/>
                </a:cubicBezTo>
                <a:cubicBezTo>
                  <a:pt x="537" y="510"/>
                  <a:pt x="537" y="510"/>
                  <a:pt x="537" y="510"/>
                </a:cubicBezTo>
                <a:cubicBezTo>
                  <a:pt x="577" y="538"/>
                  <a:pt x="577" y="538"/>
                  <a:pt x="577" y="538"/>
                </a:cubicBezTo>
                <a:cubicBezTo>
                  <a:pt x="639" y="478"/>
                  <a:pt x="720" y="438"/>
                  <a:pt x="810" y="427"/>
                </a:cubicBezTo>
                <a:lnTo>
                  <a:pt x="820" y="376"/>
                </a:lnTo>
                <a:close/>
                <a:moveTo>
                  <a:pt x="402" y="838"/>
                </a:moveTo>
                <a:cubicBezTo>
                  <a:pt x="402" y="845"/>
                  <a:pt x="402" y="852"/>
                  <a:pt x="403" y="859"/>
                </a:cubicBezTo>
                <a:cubicBezTo>
                  <a:pt x="454" y="869"/>
                  <a:pt x="454" y="869"/>
                  <a:pt x="454" y="869"/>
                </a:cubicBezTo>
                <a:cubicBezTo>
                  <a:pt x="453" y="859"/>
                  <a:pt x="452" y="848"/>
                  <a:pt x="452" y="838"/>
                </a:cubicBezTo>
                <a:lnTo>
                  <a:pt x="402" y="838"/>
                </a:lnTo>
                <a:close/>
                <a:moveTo>
                  <a:pt x="851" y="222"/>
                </a:moveTo>
                <a:cubicBezTo>
                  <a:pt x="687" y="224"/>
                  <a:pt x="539" y="291"/>
                  <a:pt x="431" y="397"/>
                </a:cubicBezTo>
                <a:cubicBezTo>
                  <a:pt x="432" y="398"/>
                  <a:pt x="432" y="398"/>
                  <a:pt x="432" y="398"/>
                </a:cubicBezTo>
                <a:cubicBezTo>
                  <a:pt x="434" y="400"/>
                  <a:pt x="434" y="402"/>
                  <a:pt x="432" y="404"/>
                </a:cubicBezTo>
                <a:cubicBezTo>
                  <a:pt x="432" y="405"/>
                  <a:pt x="431" y="405"/>
                  <a:pt x="430" y="405"/>
                </a:cubicBezTo>
                <a:cubicBezTo>
                  <a:pt x="429" y="405"/>
                  <a:pt x="427" y="405"/>
                  <a:pt x="427" y="404"/>
                </a:cubicBezTo>
                <a:cubicBezTo>
                  <a:pt x="426" y="403"/>
                  <a:pt x="426" y="403"/>
                  <a:pt x="426" y="403"/>
                </a:cubicBezTo>
                <a:cubicBezTo>
                  <a:pt x="318" y="511"/>
                  <a:pt x="251" y="660"/>
                  <a:pt x="250" y="823"/>
                </a:cubicBezTo>
                <a:cubicBezTo>
                  <a:pt x="383" y="798"/>
                  <a:pt x="383" y="798"/>
                  <a:pt x="383" y="798"/>
                </a:cubicBezTo>
                <a:cubicBezTo>
                  <a:pt x="399" y="561"/>
                  <a:pt x="588" y="372"/>
                  <a:pt x="824" y="356"/>
                </a:cubicBezTo>
                <a:lnTo>
                  <a:pt x="851" y="222"/>
                </a:lnTo>
                <a:close/>
                <a:moveTo>
                  <a:pt x="675" y="223"/>
                </a:moveTo>
                <a:cubicBezTo>
                  <a:pt x="679" y="237"/>
                  <a:pt x="679" y="237"/>
                  <a:pt x="679" y="237"/>
                </a:cubicBezTo>
                <a:cubicBezTo>
                  <a:pt x="691" y="233"/>
                  <a:pt x="704" y="229"/>
                  <a:pt x="717" y="226"/>
                </a:cubicBezTo>
                <a:cubicBezTo>
                  <a:pt x="714" y="213"/>
                  <a:pt x="714" y="213"/>
                  <a:pt x="714" y="213"/>
                </a:cubicBezTo>
                <a:cubicBezTo>
                  <a:pt x="701" y="216"/>
                  <a:pt x="688" y="219"/>
                  <a:pt x="675" y="223"/>
                </a:cubicBezTo>
                <a:close/>
                <a:moveTo>
                  <a:pt x="609" y="247"/>
                </a:moveTo>
                <a:cubicBezTo>
                  <a:pt x="615" y="260"/>
                  <a:pt x="615" y="260"/>
                  <a:pt x="615" y="260"/>
                </a:cubicBezTo>
                <a:cubicBezTo>
                  <a:pt x="632" y="252"/>
                  <a:pt x="649" y="246"/>
                  <a:pt x="667" y="240"/>
                </a:cubicBezTo>
                <a:cubicBezTo>
                  <a:pt x="663" y="227"/>
                  <a:pt x="663" y="227"/>
                  <a:pt x="663" y="227"/>
                </a:cubicBezTo>
                <a:cubicBezTo>
                  <a:pt x="645" y="233"/>
                  <a:pt x="627" y="239"/>
                  <a:pt x="609" y="247"/>
                </a:cubicBezTo>
                <a:close/>
                <a:moveTo>
                  <a:pt x="569" y="266"/>
                </a:moveTo>
                <a:cubicBezTo>
                  <a:pt x="575" y="278"/>
                  <a:pt x="575" y="278"/>
                  <a:pt x="575" y="278"/>
                </a:cubicBezTo>
                <a:cubicBezTo>
                  <a:pt x="585" y="273"/>
                  <a:pt x="594" y="269"/>
                  <a:pt x="604" y="264"/>
                </a:cubicBezTo>
                <a:cubicBezTo>
                  <a:pt x="598" y="252"/>
                  <a:pt x="598" y="252"/>
                  <a:pt x="598" y="252"/>
                </a:cubicBezTo>
                <a:cubicBezTo>
                  <a:pt x="588" y="256"/>
                  <a:pt x="578" y="261"/>
                  <a:pt x="569" y="266"/>
                </a:cubicBezTo>
                <a:close/>
                <a:moveTo>
                  <a:pt x="509" y="301"/>
                </a:moveTo>
                <a:cubicBezTo>
                  <a:pt x="517" y="313"/>
                  <a:pt x="517" y="313"/>
                  <a:pt x="517" y="313"/>
                </a:cubicBezTo>
                <a:cubicBezTo>
                  <a:pt x="532" y="302"/>
                  <a:pt x="548" y="293"/>
                  <a:pt x="564" y="284"/>
                </a:cubicBezTo>
                <a:cubicBezTo>
                  <a:pt x="558" y="272"/>
                  <a:pt x="558" y="272"/>
                  <a:pt x="558" y="272"/>
                </a:cubicBezTo>
                <a:cubicBezTo>
                  <a:pt x="541" y="281"/>
                  <a:pt x="525" y="290"/>
                  <a:pt x="509" y="301"/>
                </a:cubicBezTo>
                <a:close/>
                <a:moveTo>
                  <a:pt x="466" y="332"/>
                </a:moveTo>
                <a:cubicBezTo>
                  <a:pt x="474" y="343"/>
                  <a:pt x="474" y="343"/>
                  <a:pt x="474" y="343"/>
                </a:cubicBezTo>
                <a:cubicBezTo>
                  <a:pt x="485" y="335"/>
                  <a:pt x="496" y="327"/>
                  <a:pt x="507" y="319"/>
                </a:cubicBezTo>
                <a:cubicBezTo>
                  <a:pt x="499" y="308"/>
                  <a:pt x="499" y="308"/>
                  <a:pt x="499" y="308"/>
                </a:cubicBezTo>
                <a:cubicBezTo>
                  <a:pt x="488" y="316"/>
                  <a:pt x="476" y="324"/>
                  <a:pt x="466" y="332"/>
                </a:cubicBezTo>
                <a:close/>
                <a:moveTo>
                  <a:pt x="414" y="378"/>
                </a:moveTo>
                <a:cubicBezTo>
                  <a:pt x="424" y="388"/>
                  <a:pt x="424" y="388"/>
                  <a:pt x="424" y="388"/>
                </a:cubicBezTo>
                <a:cubicBezTo>
                  <a:pt x="437" y="375"/>
                  <a:pt x="451" y="362"/>
                  <a:pt x="465" y="351"/>
                </a:cubicBezTo>
                <a:cubicBezTo>
                  <a:pt x="456" y="340"/>
                  <a:pt x="456" y="340"/>
                  <a:pt x="456" y="340"/>
                </a:cubicBezTo>
                <a:cubicBezTo>
                  <a:pt x="442" y="352"/>
                  <a:pt x="427" y="365"/>
                  <a:pt x="414" y="378"/>
                </a:cubicBezTo>
                <a:close/>
                <a:moveTo>
                  <a:pt x="367" y="429"/>
                </a:moveTo>
                <a:cubicBezTo>
                  <a:pt x="378" y="437"/>
                  <a:pt x="378" y="437"/>
                  <a:pt x="378" y="437"/>
                </a:cubicBezTo>
                <a:cubicBezTo>
                  <a:pt x="390" y="423"/>
                  <a:pt x="402" y="409"/>
                  <a:pt x="415" y="396"/>
                </a:cubicBezTo>
                <a:cubicBezTo>
                  <a:pt x="405" y="386"/>
                  <a:pt x="405" y="386"/>
                  <a:pt x="405" y="386"/>
                </a:cubicBezTo>
                <a:cubicBezTo>
                  <a:pt x="392" y="400"/>
                  <a:pt x="379" y="414"/>
                  <a:pt x="367" y="429"/>
                </a:cubicBezTo>
                <a:close/>
                <a:moveTo>
                  <a:pt x="326" y="485"/>
                </a:moveTo>
                <a:cubicBezTo>
                  <a:pt x="338" y="492"/>
                  <a:pt x="338" y="492"/>
                  <a:pt x="338" y="492"/>
                </a:cubicBezTo>
                <a:cubicBezTo>
                  <a:pt x="348" y="477"/>
                  <a:pt x="359" y="461"/>
                  <a:pt x="371" y="447"/>
                </a:cubicBezTo>
                <a:cubicBezTo>
                  <a:pt x="360" y="438"/>
                  <a:pt x="360" y="438"/>
                  <a:pt x="360" y="438"/>
                </a:cubicBezTo>
                <a:cubicBezTo>
                  <a:pt x="348" y="453"/>
                  <a:pt x="337" y="469"/>
                  <a:pt x="326" y="485"/>
                </a:cubicBezTo>
                <a:close/>
                <a:moveTo>
                  <a:pt x="299" y="530"/>
                </a:moveTo>
                <a:cubicBezTo>
                  <a:pt x="311" y="537"/>
                  <a:pt x="311" y="537"/>
                  <a:pt x="311" y="537"/>
                </a:cubicBezTo>
                <a:cubicBezTo>
                  <a:pt x="318" y="525"/>
                  <a:pt x="324" y="514"/>
                  <a:pt x="332" y="502"/>
                </a:cubicBezTo>
                <a:cubicBezTo>
                  <a:pt x="320" y="495"/>
                  <a:pt x="320" y="495"/>
                  <a:pt x="320" y="495"/>
                </a:cubicBezTo>
                <a:cubicBezTo>
                  <a:pt x="312" y="506"/>
                  <a:pt x="306" y="518"/>
                  <a:pt x="299" y="530"/>
                </a:cubicBezTo>
                <a:close/>
                <a:moveTo>
                  <a:pt x="270" y="593"/>
                </a:moveTo>
                <a:cubicBezTo>
                  <a:pt x="283" y="598"/>
                  <a:pt x="283" y="598"/>
                  <a:pt x="283" y="598"/>
                </a:cubicBezTo>
                <a:cubicBezTo>
                  <a:pt x="290" y="581"/>
                  <a:pt x="297" y="564"/>
                  <a:pt x="306" y="547"/>
                </a:cubicBezTo>
                <a:cubicBezTo>
                  <a:pt x="293" y="541"/>
                  <a:pt x="293" y="541"/>
                  <a:pt x="293" y="541"/>
                </a:cubicBezTo>
                <a:cubicBezTo>
                  <a:pt x="285" y="558"/>
                  <a:pt x="277" y="575"/>
                  <a:pt x="270" y="593"/>
                </a:cubicBezTo>
                <a:close/>
                <a:moveTo>
                  <a:pt x="254" y="635"/>
                </a:moveTo>
                <a:cubicBezTo>
                  <a:pt x="268" y="640"/>
                  <a:pt x="268" y="640"/>
                  <a:pt x="268" y="640"/>
                </a:cubicBezTo>
                <a:cubicBezTo>
                  <a:pt x="271" y="629"/>
                  <a:pt x="274" y="619"/>
                  <a:pt x="278" y="609"/>
                </a:cubicBezTo>
                <a:cubicBezTo>
                  <a:pt x="265" y="604"/>
                  <a:pt x="265" y="604"/>
                  <a:pt x="265" y="604"/>
                </a:cubicBezTo>
                <a:cubicBezTo>
                  <a:pt x="261" y="614"/>
                  <a:pt x="258" y="625"/>
                  <a:pt x="254" y="635"/>
                </a:cubicBezTo>
                <a:close/>
                <a:moveTo>
                  <a:pt x="236" y="702"/>
                </a:moveTo>
                <a:cubicBezTo>
                  <a:pt x="250" y="705"/>
                  <a:pt x="250" y="705"/>
                  <a:pt x="250" y="705"/>
                </a:cubicBezTo>
                <a:cubicBezTo>
                  <a:pt x="254" y="687"/>
                  <a:pt x="259" y="669"/>
                  <a:pt x="264" y="651"/>
                </a:cubicBezTo>
                <a:cubicBezTo>
                  <a:pt x="251" y="647"/>
                  <a:pt x="251" y="647"/>
                  <a:pt x="251" y="647"/>
                </a:cubicBezTo>
                <a:cubicBezTo>
                  <a:pt x="245" y="665"/>
                  <a:pt x="240" y="684"/>
                  <a:pt x="236" y="702"/>
                </a:cubicBezTo>
                <a:close/>
                <a:moveTo>
                  <a:pt x="228" y="755"/>
                </a:moveTo>
                <a:cubicBezTo>
                  <a:pt x="242" y="756"/>
                  <a:pt x="242" y="756"/>
                  <a:pt x="242" y="756"/>
                </a:cubicBezTo>
                <a:cubicBezTo>
                  <a:pt x="243" y="743"/>
                  <a:pt x="245" y="730"/>
                  <a:pt x="248" y="717"/>
                </a:cubicBezTo>
                <a:cubicBezTo>
                  <a:pt x="234" y="714"/>
                  <a:pt x="234" y="714"/>
                  <a:pt x="234" y="714"/>
                </a:cubicBezTo>
                <a:cubicBezTo>
                  <a:pt x="232" y="728"/>
                  <a:pt x="230" y="741"/>
                  <a:pt x="228" y="755"/>
                </a:cubicBezTo>
                <a:close/>
                <a:moveTo>
                  <a:pt x="224" y="824"/>
                </a:moveTo>
                <a:cubicBezTo>
                  <a:pt x="238" y="824"/>
                  <a:pt x="238" y="824"/>
                  <a:pt x="238" y="824"/>
                </a:cubicBezTo>
                <a:cubicBezTo>
                  <a:pt x="238" y="805"/>
                  <a:pt x="239" y="787"/>
                  <a:pt x="241" y="768"/>
                </a:cubicBezTo>
                <a:cubicBezTo>
                  <a:pt x="227" y="767"/>
                  <a:pt x="227" y="767"/>
                  <a:pt x="227" y="767"/>
                </a:cubicBezTo>
                <a:cubicBezTo>
                  <a:pt x="225" y="786"/>
                  <a:pt x="224" y="805"/>
                  <a:pt x="224" y="824"/>
                </a:cubicBezTo>
                <a:close/>
                <a:moveTo>
                  <a:pt x="227" y="893"/>
                </a:moveTo>
                <a:cubicBezTo>
                  <a:pt x="241" y="891"/>
                  <a:pt x="241" y="891"/>
                  <a:pt x="241" y="891"/>
                </a:cubicBezTo>
                <a:cubicBezTo>
                  <a:pt x="239" y="873"/>
                  <a:pt x="238" y="855"/>
                  <a:pt x="238" y="836"/>
                </a:cubicBezTo>
                <a:cubicBezTo>
                  <a:pt x="224" y="836"/>
                  <a:pt x="224" y="836"/>
                  <a:pt x="224" y="836"/>
                </a:cubicBezTo>
                <a:cubicBezTo>
                  <a:pt x="224" y="855"/>
                  <a:pt x="225" y="874"/>
                  <a:pt x="227" y="893"/>
                </a:cubicBezTo>
                <a:close/>
                <a:moveTo>
                  <a:pt x="237" y="961"/>
                </a:moveTo>
                <a:cubicBezTo>
                  <a:pt x="251" y="958"/>
                  <a:pt x="251" y="958"/>
                  <a:pt x="251" y="958"/>
                </a:cubicBezTo>
                <a:cubicBezTo>
                  <a:pt x="247" y="940"/>
                  <a:pt x="244" y="922"/>
                  <a:pt x="242" y="903"/>
                </a:cubicBezTo>
                <a:cubicBezTo>
                  <a:pt x="228" y="905"/>
                  <a:pt x="228" y="905"/>
                  <a:pt x="228" y="905"/>
                </a:cubicBezTo>
                <a:cubicBezTo>
                  <a:pt x="230" y="924"/>
                  <a:pt x="233" y="943"/>
                  <a:pt x="237" y="961"/>
                </a:cubicBezTo>
                <a:close/>
                <a:moveTo>
                  <a:pt x="250" y="1013"/>
                </a:moveTo>
                <a:cubicBezTo>
                  <a:pt x="264" y="1009"/>
                  <a:pt x="264" y="1009"/>
                  <a:pt x="264" y="1009"/>
                </a:cubicBezTo>
                <a:cubicBezTo>
                  <a:pt x="260" y="996"/>
                  <a:pt x="256" y="983"/>
                  <a:pt x="253" y="970"/>
                </a:cubicBezTo>
                <a:cubicBezTo>
                  <a:pt x="240" y="973"/>
                  <a:pt x="240" y="973"/>
                  <a:pt x="240" y="973"/>
                </a:cubicBezTo>
                <a:cubicBezTo>
                  <a:pt x="243" y="987"/>
                  <a:pt x="246" y="1000"/>
                  <a:pt x="250" y="1013"/>
                </a:cubicBezTo>
                <a:close/>
                <a:moveTo>
                  <a:pt x="274" y="1078"/>
                </a:moveTo>
                <a:cubicBezTo>
                  <a:pt x="287" y="1073"/>
                  <a:pt x="287" y="1073"/>
                  <a:pt x="287" y="1073"/>
                </a:cubicBezTo>
                <a:cubicBezTo>
                  <a:pt x="280" y="1055"/>
                  <a:pt x="273" y="1038"/>
                  <a:pt x="267" y="1020"/>
                </a:cubicBezTo>
                <a:cubicBezTo>
                  <a:pt x="254" y="1024"/>
                  <a:pt x="254" y="1024"/>
                  <a:pt x="254" y="1024"/>
                </a:cubicBezTo>
                <a:cubicBezTo>
                  <a:pt x="260" y="1043"/>
                  <a:pt x="267" y="1061"/>
                  <a:pt x="274" y="1078"/>
                </a:cubicBezTo>
                <a:close/>
                <a:moveTo>
                  <a:pt x="293" y="1119"/>
                </a:moveTo>
                <a:cubicBezTo>
                  <a:pt x="306" y="1112"/>
                  <a:pt x="306" y="1112"/>
                  <a:pt x="306" y="1112"/>
                </a:cubicBezTo>
                <a:cubicBezTo>
                  <a:pt x="301" y="1103"/>
                  <a:pt x="296" y="1093"/>
                  <a:pt x="292" y="1084"/>
                </a:cubicBezTo>
                <a:cubicBezTo>
                  <a:pt x="279" y="1089"/>
                  <a:pt x="279" y="1089"/>
                  <a:pt x="279" y="1089"/>
                </a:cubicBezTo>
                <a:cubicBezTo>
                  <a:pt x="283" y="1099"/>
                  <a:pt x="288" y="1109"/>
                  <a:pt x="293" y="1119"/>
                </a:cubicBezTo>
                <a:close/>
                <a:moveTo>
                  <a:pt x="328" y="1179"/>
                </a:moveTo>
                <a:cubicBezTo>
                  <a:pt x="340" y="1171"/>
                  <a:pt x="340" y="1171"/>
                  <a:pt x="340" y="1171"/>
                </a:cubicBezTo>
                <a:cubicBezTo>
                  <a:pt x="330" y="1155"/>
                  <a:pt x="320" y="1139"/>
                  <a:pt x="311" y="1123"/>
                </a:cubicBezTo>
                <a:cubicBezTo>
                  <a:pt x="299" y="1129"/>
                  <a:pt x="299" y="1129"/>
                  <a:pt x="299" y="1129"/>
                </a:cubicBezTo>
                <a:cubicBezTo>
                  <a:pt x="308" y="1146"/>
                  <a:pt x="318" y="1163"/>
                  <a:pt x="328" y="1179"/>
                </a:cubicBezTo>
                <a:close/>
                <a:moveTo>
                  <a:pt x="359" y="1222"/>
                </a:moveTo>
                <a:cubicBezTo>
                  <a:pt x="370" y="1213"/>
                  <a:pt x="370" y="1213"/>
                  <a:pt x="370" y="1213"/>
                </a:cubicBezTo>
                <a:cubicBezTo>
                  <a:pt x="362" y="1203"/>
                  <a:pt x="354" y="1192"/>
                  <a:pt x="347" y="1181"/>
                </a:cubicBezTo>
                <a:cubicBezTo>
                  <a:pt x="335" y="1189"/>
                  <a:pt x="335" y="1189"/>
                  <a:pt x="335" y="1189"/>
                </a:cubicBezTo>
                <a:cubicBezTo>
                  <a:pt x="343" y="1200"/>
                  <a:pt x="351" y="1211"/>
                  <a:pt x="359" y="1222"/>
                </a:cubicBezTo>
                <a:close/>
                <a:moveTo>
                  <a:pt x="405" y="1274"/>
                </a:moveTo>
                <a:cubicBezTo>
                  <a:pt x="415" y="1264"/>
                  <a:pt x="415" y="1264"/>
                  <a:pt x="415" y="1264"/>
                </a:cubicBezTo>
                <a:cubicBezTo>
                  <a:pt x="402" y="1251"/>
                  <a:pt x="390" y="1237"/>
                  <a:pt x="378" y="1222"/>
                </a:cubicBezTo>
                <a:cubicBezTo>
                  <a:pt x="367" y="1231"/>
                  <a:pt x="367" y="1231"/>
                  <a:pt x="367" y="1231"/>
                </a:cubicBezTo>
                <a:cubicBezTo>
                  <a:pt x="379" y="1246"/>
                  <a:pt x="392" y="1260"/>
                  <a:pt x="405" y="1274"/>
                </a:cubicBezTo>
                <a:close/>
                <a:moveTo>
                  <a:pt x="465" y="1309"/>
                </a:moveTo>
                <a:cubicBezTo>
                  <a:pt x="451" y="1298"/>
                  <a:pt x="437" y="1286"/>
                  <a:pt x="424" y="1273"/>
                </a:cubicBezTo>
                <a:cubicBezTo>
                  <a:pt x="420" y="1278"/>
                  <a:pt x="420" y="1278"/>
                  <a:pt x="420" y="1278"/>
                </a:cubicBezTo>
                <a:cubicBezTo>
                  <a:pt x="419" y="1279"/>
                  <a:pt x="418" y="1279"/>
                  <a:pt x="417" y="1279"/>
                </a:cubicBezTo>
                <a:cubicBezTo>
                  <a:pt x="414" y="1282"/>
                  <a:pt x="414" y="1282"/>
                  <a:pt x="414" y="1282"/>
                </a:cubicBezTo>
                <a:cubicBezTo>
                  <a:pt x="427" y="1296"/>
                  <a:pt x="441" y="1308"/>
                  <a:pt x="456" y="1320"/>
                </a:cubicBezTo>
                <a:lnTo>
                  <a:pt x="465" y="1309"/>
                </a:lnTo>
                <a:close/>
                <a:moveTo>
                  <a:pt x="519" y="1349"/>
                </a:moveTo>
                <a:cubicBezTo>
                  <a:pt x="504" y="1339"/>
                  <a:pt x="489" y="1328"/>
                  <a:pt x="474" y="1317"/>
                </a:cubicBezTo>
                <a:cubicBezTo>
                  <a:pt x="465" y="1328"/>
                  <a:pt x="465" y="1328"/>
                  <a:pt x="465" y="1328"/>
                </a:cubicBezTo>
                <a:cubicBezTo>
                  <a:pt x="480" y="1340"/>
                  <a:pt x="496" y="1351"/>
                  <a:pt x="512" y="1361"/>
                </a:cubicBezTo>
                <a:lnTo>
                  <a:pt x="519" y="1349"/>
                </a:lnTo>
                <a:close/>
                <a:moveTo>
                  <a:pt x="564" y="1376"/>
                </a:moveTo>
                <a:cubicBezTo>
                  <a:pt x="552" y="1370"/>
                  <a:pt x="541" y="1363"/>
                  <a:pt x="529" y="1356"/>
                </a:cubicBezTo>
                <a:cubicBezTo>
                  <a:pt x="522" y="1368"/>
                  <a:pt x="522" y="1368"/>
                  <a:pt x="522" y="1368"/>
                </a:cubicBezTo>
                <a:cubicBezTo>
                  <a:pt x="534" y="1375"/>
                  <a:pt x="545" y="1382"/>
                  <a:pt x="558" y="1388"/>
                </a:cubicBezTo>
                <a:lnTo>
                  <a:pt x="564" y="1376"/>
                </a:lnTo>
                <a:close/>
                <a:moveTo>
                  <a:pt x="625" y="1405"/>
                </a:moveTo>
                <a:cubicBezTo>
                  <a:pt x="608" y="1398"/>
                  <a:pt x="591" y="1390"/>
                  <a:pt x="575" y="1382"/>
                </a:cubicBezTo>
                <a:cubicBezTo>
                  <a:pt x="568" y="1394"/>
                  <a:pt x="568" y="1394"/>
                  <a:pt x="568" y="1394"/>
                </a:cubicBezTo>
                <a:cubicBezTo>
                  <a:pt x="585" y="1403"/>
                  <a:pt x="602" y="1411"/>
                  <a:pt x="620" y="1418"/>
                </a:cubicBezTo>
                <a:lnTo>
                  <a:pt x="625" y="1405"/>
                </a:lnTo>
                <a:close/>
                <a:moveTo>
                  <a:pt x="667" y="1420"/>
                </a:moveTo>
                <a:cubicBezTo>
                  <a:pt x="657" y="1417"/>
                  <a:pt x="647" y="1413"/>
                  <a:pt x="637" y="1409"/>
                </a:cubicBezTo>
                <a:cubicBezTo>
                  <a:pt x="631" y="1422"/>
                  <a:pt x="631" y="1422"/>
                  <a:pt x="631" y="1422"/>
                </a:cubicBezTo>
                <a:cubicBezTo>
                  <a:pt x="642" y="1426"/>
                  <a:pt x="652" y="1430"/>
                  <a:pt x="663" y="1433"/>
                </a:cubicBezTo>
                <a:lnTo>
                  <a:pt x="667" y="1420"/>
                </a:lnTo>
                <a:close/>
                <a:moveTo>
                  <a:pt x="732" y="1437"/>
                </a:moveTo>
                <a:cubicBezTo>
                  <a:pt x="714" y="1434"/>
                  <a:pt x="696" y="1429"/>
                  <a:pt x="678" y="1424"/>
                </a:cubicBezTo>
                <a:cubicBezTo>
                  <a:pt x="674" y="1437"/>
                  <a:pt x="674" y="1437"/>
                  <a:pt x="674" y="1437"/>
                </a:cubicBezTo>
                <a:cubicBezTo>
                  <a:pt x="692" y="1442"/>
                  <a:pt x="711" y="1447"/>
                  <a:pt x="730" y="1451"/>
                </a:cubicBezTo>
                <a:lnTo>
                  <a:pt x="732" y="1437"/>
                </a:lnTo>
                <a:close/>
                <a:moveTo>
                  <a:pt x="784" y="1446"/>
                </a:moveTo>
                <a:cubicBezTo>
                  <a:pt x="770" y="1444"/>
                  <a:pt x="757" y="1442"/>
                  <a:pt x="744" y="1440"/>
                </a:cubicBezTo>
                <a:cubicBezTo>
                  <a:pt x="741" y="1453"/>
                  <a:pt x="741" y="1453"/>
                  <a:pt x="741" y="1453"/>
                </a:cubicBezTo>
                <a:cubicBezTo>
                  <a:pt x="755" y="1456"/>
                  <a:pt x="768" y="1458"/>
                  <a:pt x="782" y="1459"/>
                </a:cubicBezTo>
                <a:lnTo>
                  <a:pt x="784" y="1446"/>
                </a:lnTo>
                <a:close/>
                <a:moveTo>
                  <a:pt x="851" y="1450"/>
                </a:moveTo>
                <a:cubicBezTo>
                  <a:pt x="833" y="1450"/>
                  <a:pt x="814" y="1449"/>
                  <a:pt x="796" y="1447"/>
                </a:cubicBezTo>
                <a:cubicBezTo>
                  <a:pt x="794" y="1461"/>
                  <a:pt x="794" y="1461"/>
                  <a:pt x="794" y="1461"/>
                </a:cubicBezTo>
                <a:cubicBezTo>
                  <a:pt x="813" y="1463"/>
                  <a:pt x="832" y="1464"/>
                  <a:pt x="851" y="1464"/>
                </a:cubicBezTo>
                <a:lnTo>
                  <a:pt x="851" y="1450"/>
                </a:lnTo>
                <a:close/>
                <a:moveTo>
                  <a:pt x="851" y="196"/>
                </a:moveTo>
                <a:cubicBezTo>
                  <a:pt x="832" y="197"/>
                  <a:pt x="813" y="198"/>
                  <a:pt x="795" y="199"/>
                </a:cubicBezTo>
                <a:cubicBezTo>
                  <a:pt x="796" y="213"/>
                  <a:pt x="796" y="213"/>
                  <a:pt x="796" y="213"/>
                </a:cubicBezTo>
                <a:cubicBezTo>
                  <a:pt x="814" y="211"/>
                  <a:pt x="833" y="211"/>
                  <a:pt x="851" y="210"/>
                </a:cubicBezTo>
                <a:lnTo>
                  <a:pt x="851" y="196"/>
                </a:lnTo>
                <a:close/>
                <a:moveTo>
                  <a:pt x="1488" y="767"/>
                </a:moveTo>
                <a:cubicBezTo>
                  <a:pt x="1474" y="769"/>
                  <a:pt x="1474" y="769"/>
                  <a:pt x="1474" y="769"/>
                </a:cubicBezTo>
                <a:cubicBezTo>
                  <a:pt x="1476" y="787"/>
                  <a:pt x="1477" y="805"/>
                  <a:pt x="1477" y="824"/>
                </a:cubicBezTo>
                <a:cubicBezTo>
                  <a:pt x="1491" y="824"/>
                  <a:pt x="1491" y="824"/>
                  <a:pt x="1491" y="824"/>
                </a:cubicBezTo>
                <a:cubicBezTo>
                  <a:pt x="1491" y="805"/>
                  <a:pt x="1490" y="786"/>
                  <a:pt x="1488" y="767"/>
                </a:cubicBezTo>
                <a:close/>
                <a:moveTo>
                  <a:pt x="1477" y="699"/>
                </a:moveTo>
                <a:cubicBezTo>
                  <a:pt x="1464" y="702"/>
                  <a:pt x="1464" y="702"/>
                  <a:pt x="1464" y="702"/>
                </a:cubicBezTo>
                <a:cubicBezTo>
                  <a:pt x="1468" y="720"/>
                  <a:pt x="1471" y="738"/>
                  <a:pt x="1473" y="757"/>
                </a:cubicBezTo>
                <a:cubicBezTo>
                  <a:pt x="1487" y="755"/>
                  <a:pt x="1487" y="755"/>
                  <a:pt x="1487" y="755"/>
                </a:cubicBezTo>
                <a:cubicBezTo>
                  <a:pt x="1485" y="736"/>
                  <a:pt x="1481" y="717"/>
                  <a:pt x="1477" y="699"/>
                </a:cubicBezTo>
                <a:close/>
                <a:moveTo>
                  <a:pt x="1136" y="1092"/>
                </a:moveTo>
                <a:cubicBezTo>
                  <a:pt x="1143" y="1101"/>
                  <a:pt x="1143" y="1101"/>
                  <a:pt x="1143" y="1101"/>
                </a:cubicBezTo>
                <a:cubicBezTo>
                  <a:pt x="1199" y="1041"/>
                  <a:pt x="1237" y="965"/>
                  <a:pt x="1248" y="879"/>
                </a:cubicBezTo>
                <a:cubicBezTo>
                  <a:pt x="1237" y="882"/>
                  <a:pt x="1237" y="882"/>
                  <a:pt x="1237" y="882"/>
                </a:cubicBezTo>
                <a:cubicBezTo>
                  <a:pt x="1226" y="962"/>
                  <a:pt x="1190" y="1035"/>
                  <a:pt x="1136" y="1092"/>
                </a:cubicBezTo>
                <a:close/>
                <a:moveTo>
                  <a:pt x="1166" y="1036"/>
                </a:moveTo>
                <a:cubicBezTo>
                  <a:pt x="1093" y="989"/>
                  <a:pt x="1093" y="989"/>
                  <a:pt x="1093" y="989"/>
                </a:cubicBezTo>
                <a:cubicBezTo>
                  <a:pt x="1089" y="996"/>
                  <a:pt x="1084" y="1003"/>
                  <a:pt x="1078" y="1009"/>
                </a:cubicBezTo>
                <a:cubicBezTo>
                  <a:pt x="1129" y="1082"/>
                  <a:pt x="1129" y="1082"/>
                  <a:pt x="1129" y="1082"/>
                </a:cubicBezTo>
                <a:cubicBezTo>
                  <a:pt x="1143" y="1067"/>
                  <a:pt x="1155" y="1052"/>
                  <a:pt x="1166" y="1036"/>
                </a:cubicBezTo>
                <a:close/>
                <a:moveTo>
                  <a:pt x="1157" y="772"/>
                </a:moveTo>
                <a:cubicBezTo>
                  <a:pt x="1137" y="776"/>
                  <a:pt x="1137" y="776"/>
                  <a:pt x="1137" y="776"/>
                </a:cubicBezTo>
                <a:cubicBezTo>
                  <a:pt x="1140" y="791"/>
                  <a:pt x="1142" y="806"/>
                  <a:pt x="1142" y="822"/>
                </a:cubicBezTo>
                <a:cubicBezTo>
                  <a:pt x="1228" y="822"/>
                  <a:pt x="1228" y="822"/>
                  <a:pt x="1228" y="822"/>
                </a:cubicBezTo>
                <a:cubicBezTo>
                  <a:pt x="1228" y="810"/>
                  <a:pt x="1227" y="797"/>
                  <a:pt x="1225" y="785"/>
                </a:cubicBezTo>
                <a:lnTo>
                  <a:pt x="1157" y="772"/>
                </a:lnTo>
                <a:close/>
                <a:moveTo>
                  <a:pt x="1224" y="777"/>
                </a:moveTo>
                <a:cubicBezTo>
                  <a:pt x="1223" y="770"/>
                  <a:pt x="1222" y="764"/>
                  <a:pt x="1221" y="757"/>
                </a:cubicBezTo>
                <a:cubicBezTo>
                  <a:pt x="1177" y="767"/>
                  <a:pt x="1177" y="767"/>
                  <a:pt x="1177" y="767"/>
                </a:cubicBezTo>
                <a:lnTo>
                  <a:pt x="1224" y="777"/>
                </a:lnTo>
                <a:close/>
                <a:moveTo>
                  <a:pt x="1197" y="889"/>
                </a:moveTo>
                <a:cubicBezTo>
                  <a:pt x="1223" y="894"/>
                  <a:pt x="1223" y="894"/>
                  <a:pt x="1223" y="894"/>
                </a:cubicBezTo>
                <a:cubicBezTo>
                  <a:pt x="1223" y="891"/>
                  <a:pt x="1224" y="887"/>
                  <a:pt x="1224" y="884"/>
                </a:cubicBezTo>
                <a:lnTo>
                  <a:pt x="1197" y="889"/>
                </a:lnTo>
                <a:close/>
                <a:moveTo>
                  <a:pt x="1251" y="822"/>
                </a:moveTo>
                <a:cubicBezTo>
                  <a:pt x="1251" y="811"/>
                  <a:pt x="1250" y="800"/>
                  <a:pt x="1249" y="789"/>
                </a:cubicBezTo>
                <a:cubicBezTo>
                  <a:pt x="1238" y="787"/>
                  <a:pt x="1238" y="787"/>
                  <a:pt x="1238" y="787"/>
                </a:cubicBezTo>
                <a:cubicBezTo>
                  <a:pt x="1239" y="799"/>
                  <a:pt x="1240" y="810"/>
                  <a:pt x="1240" y="822"/>
                </a:cubicBezTo>
                <a:lnTo>
                  <a:pt x="1251" y="822"/>
                </a:lnTo>
                <a:close/>
                <a:moveTo>
                  <a:pt x="1248" y="781"/>
                </a:moveTo>
                <a:cubicBezTo>
                  <a:pt x="1237" y="696"/>
                  <a:pt x="1199" y="619"/>
                  <a:pt x="1143" y="560"/>
                </a:cubicBezTo>
                <a:cubicBezTo>
                  <a:pt x="1137" y="569"/>
                  <a:pt x="1137" y="569"/>
                  <a:pt x="1137" y="569"/>
                </a:cubicBezTo>
                <a:cubicBezTo>
                  <a:pt x="1190" y="626"/>
                  <a:pt x="1226" y="698"/>
                  <a:pt x="1237" y="779"/>
                </a:cubicBezTo>
                <a:lnTo>
                  <a:pt x="1248" y="781"/>
                </a:lnTo>
                <a:close/>
                <a:moveTo>
                  <a:pt x="1130" y="579"/>
                </a:moveTo>
                <a:cubicBezTo>
                  <a:pt x="1079" y="651"/>
                  <a:pt x="1079" y="651"/>
                  <a:pt x="1079" y="651"/>
                </a:cubicBezTo>
                <a:cubicBezTo>
                  <a:pt x="1083" y="656"/>
                  <a:pt x="1086" y="661"/>
                  <a:pt x="1090" y="665"/>
                </a:cubicBezTo>
                <a:cubicBezTo>
                  <a:pt x="1161" y="617"/>
                  <a:pt x="1161" y="617"/>
                  <a:pt x="1161" y="617"/>
                </a:cubicBezTo>
                <a:cubicBezTo>
                  <a:pt x="1151" y="604"/>
                  <a:pt x="1141" y="591"/>
                  <a:pt x="1130" y="579"/>
                </a:cubicBezTo>
                <a:close/>
                <a:moveTo>
                  <a:pt x="990" y="484"/>
                </a:moveTo>
                <a:cubicBezTo>
                  <a:pt x="972" y="477"/>
                  <a:pt x="952" y="471"/>
                  <a:pt x="932" y="467"/>
                </a:cubicBezTo>
                <a:cubicBezTo>
                  <a:pt x="922" y="520"/>
                  <a:pt x="922" y="520"/>
                  <a:pt x="922" y="520"/>
                </a:cubicBezTo>
                <a:cubicBezTo>
                  <a:pt x="929" y="554"/>
                  <a:pt x="929" y="554"/>
                  <a:pt x="929" y="554"/>
                </a:cubicBezTo>
                <a:cubicBezTo>
                  <a:pt x="939" y="557"/>
                  <a:pt x="949" y="560"/>
                  <a:pt x="958" y="564"/>
                </a:cubicBezTo>
                <a:lnTo>
                  <a:pt x="990" y="484"/>
                </a:lnTo>
                <a:close/>
                <a:moveTo>
                  <a:pt x="970" y="568"/>
                </a:moveTo>
                <a:cubicBezTo>
                  <a:pt x="982" y="574"/>
                  <a:pt x="995" y="580"/>
                  <a:pt x="1006" y="587"/>
                </a:cubicBezTo>
                <a:cubicBezTo>
                  <a:pt x="1053" y="515"/>
                  <a:pt x="1053" y="515"/>
                  <a:pt x="1053" y="515"/>
                </a:cubicBezTo>
                <a:cubicBezTo>
                  <a:pt x="1036" y="505"/>
                  <a:pt x="1019" y="496"/>
                  <a:pt x="1002" y="489"/>
                </a:cubicBezTo>
                <a:lnTo>
                  <a:pt x="970" y="568"/>
                </a:lnTo>
                <a:close/>
                <a:moveTo>
                  <a:pt x="931" y="568"/>
                </a:moveTo>
                <a:cubicBezTo>
                  <a:pt x="952" y="671"/>
                  <a:pt x="952" y="671"/>
                  <a:pt x="952" y="671"/>
                </a:cubicBezTo>
                <a:cubicBezTo>
                  <a:pt x="952" y="670"/>
                  <a:pt x="952" y="670"/>
                  <a:pt x="952" y="670"/>
                </a:cubicBezTo>
                <a:cubicBezTo>
                  <a:pt x="1027" y="617"/>
                  <a:pt x="1027" y="617"/>
                  <a:pt x="1027" y="617"/>
                </a:cubicBezTo>
                <a:cubicBezTo>
                  <a:pt x="999" y="595"/>
                  <a:pt x="967" y="578"/>
                  <a:pt x="931" y="568"/>
                </a:cubicBezTo>
                <a:close/>
                <a:moveTo>
                  <a:pt x="1038" y="610"/>
                </a:moveTo>
                <a:cubicBezTo>
                  <a:pt x="1110" y="559"/>
                  <a:pt x="1110" y="559"/>
                  <a:pt x="1110" y="559"/>
                </a:cubicBezTo>
                <a:cubicBezTo>
                  <a:pt x="1095" y="545"/>
                  <a:pt x="1079" y="533"/>
                  <a:pt x="1063" y="522"/>
                </a:cubicBezTo>
                <a:cubicBezTo>
                  <a:pt x="1016" y="594"/>
                  <a:pt x="1016" y="594"/>
                  <a:pt x="1016" y="594"/>
                </a:cubicBezTo>
                <a:cubicBezTo>
                  <a:pt x="1024" y="599"/>
                  <a:pt x="1031" y="604"/>
                  <a:pt x="1038" y="610"/>
                </a:cubicBezTo>
                <a:close/>
                <a:moveTo>
                  <a:pt x="1129" y="545"/>
                </a:moveTo>
                <a:cubicBezTo>
                  <a:pt x="1069" y="489"/>
                  <a:pt x="992" y="450"/>
                  <a:pt x="906" y="440"/>
                </a:cubicBezTo>
                <a:cubicBezTo>
                  <a:pt x="909" y="451"/>
                  <a:pt x="909" y="451"/>
                  <a:pt x="909" y="451"/>
                </a:cubicBezTo>
                <a:cubicBezTo>
                  <a:pt x="990" y="462"/>
                  <a:pt x="1063" y="498"/>
                  <a:pt x="1120" y="552"/>
                </a:cubicBezTo>
                <a:lnTo>
                  <a:pt x="1129" y="545"/>
                </a:lnTo>
                <a:close/>
                <a:moveTo>
                  <a:pt x="911" y="463"/>
                </a:moveTo>
                <a:cubicBezTo>
                  <a:pt x="916" y="489"/>
                  <a:pt x="916" y="489"/>
                  <a:pt x="916" y="489"/>
                </a:cubicBezTo>
                <a:cubicBezTo>
                  <a:pt x="921" y="465"/>
                  <a:pt x="921" y="465"/>
                  <a:pt x="921" y="465"/>
                </a:cubicBezTo>
                <a:cubicBezTo>
                  <a:pt x="917" y="464"/>
                  <a:pt x="914" y="464"/>
                  <a:pt x="911" y="463"/>
                </a:cubicBezTo>
                <a:close/>
                <a:moveTo>
                  <a:pt x="897" y="781"/>
                </a:moveTo>
                <a:cubicBezTo>
                  <a:pt x="961" y="717"/>
                  <a:pt x="961" y="717"/>
                  <a:pt x="961" y="717"/>
                </a:cubicBezTo>
                <a:cubicBezTo>
                  <a:pt x="961" y="717"/>
                  <a:pt x="961" y="717"/>
                  <a:pt x="961" y="717"/>
                </a:cubicBezTo>
                <a:cubicBezTo>
                  <a:pt x="1003" y="675"/>
                  <a:pt x="1003" y="675"/>
                  <a:pt x="1003" y="675"/>
                </a:cubicBezTo>
                <a:cubicBezTo>
                  <a:pt x="1107" y="571"/>
                  <a:pt x="1107" y="571"/>
                  <a:pt x="1107" y="571"/>
                </a:cubicBezTo>
                <a:cubicBezTo>
                  <a:pt x="1034" y="622"/>
                  <a:pt x="1034" y="622"/>
                  <a:pt x="1034" y="622"/>
                </a:cubicBezTo>
                <a:cubicBezTo>
                  <a:pt x="1034" y="622"/>
                  <a:pt x="1034" y="622"/>
                  <a:pt x="1034" y="622"/>
                </a:cubicBezTo>
                <a:cubicBezTo>
                  <a:pt x="958" y="676"/>
                  <a:pt x="958" y="676"/>
                  <a:pt x="958" y="676"/>
                </a:cubicBezTo>
                <a:cubicBezTo>
                  <a:pt x="954" y="683"/>
                  <a:pt x="954" y="683"/>
                  <a:pt x="954" y="683"/>
                </a:cubicBezTo>
                <a:cubicBezTo>
                  <a:pt x="954" y="683"/>
                  <a:pt x="954" y="683"/>
                  <a:pt x="954" y="683"/>
                </a:cubicBezTo>
                <a:lnTo>
                  <a:pt x="897" y="781"/>
                </a:lnTo>
                <a:close/>
                <a:moveTo>
                  <a:pt x="1019" y="737"/>
                </a:moveTo>
                <a:cubicBezTo>
                  <a:pt x="1120" y="756"/>
                  <a:pt x="1120" y="756"/>
                  <a:pt x="1120" y="756"/>
                </a:cubicBezTo>
                <a:cubicBezTo>
                  <a:pt x="1110" y="721"/>
                  <a:pt x="1094" y="689"/>
                  <a:pt x="1072" y="662"/>
                </a:cubicBezTo>
                <a:lnTo>
                  <a:pt x="1019" y="737"/>
                </a:lnTo>
                <a:close/>
                <a:moveTo>
                  <a:pt x="1196" y="680"/>
                </a:moveTo>
                <a:cubicBezTo>
                  <a:pt x="1188" y="662"/>
                  <a:pt x="1178" y="644"/>
                  <a:pt x="1167" y="627"/>
                </a:cubicBezTo>
                <a:cubicBezTo>
                  <a:pt x="1096" y="675"/>
                  <a:pt x="1096" y="675"/>
                  <a:pt x="1096" y="675"/>
                </a:cubicBezTo>
                <a:cubicBezTo>
                  <a:pt x="1104" y="688"/>
                  <a:pt x="1111" y="700"/>
                  <a:pt x="1117" y="714"/>
                </a:cubicBezTo>
                <a:lnTo>
                  <a:pt x="1196" y="680"/>
                </a:lnTo>
                <a:close/>
                <a:moveTo>
                  <a:pt x="1122" y="725"/>
                </a:moveTo>
                <a:cubicBezTo>
                  <a:pt x="1126" y="736"/>
                  <a:pt x="1130" y="747"/>
                  <a:pt x="1133" y="759"/>
                </a:cubicBezTo>
                <a:cubicBezTo>
                  <a:pt x="1147" y="761"/>
                  <a:pt x="1147" y="761"/>
                  <a:pt x="1147" y="761"/>
                </a:cubicBezTo>
                <a:cubicBezTo>
                  <a:pt x="1218" y="746"/>
                  <a:pt x="1218" y="746"/>
                  <a:pt x="1218" y="746"/>
                </a:cubicBezTo>
                <a:cubicBezTo>
                  <a:pt x="1214" y="727"/>
                  <a:pt x="1208" y="709"/>
                  <a:pt x="1201" y="691"/>
                </a:cubicBezTo>
                <a:lnTo>
                  <a:pt x="1122" y="725"/>
                </a:lnTo>
                <a:close/>
                <a:moveTo>
                  <a:pt x="1133" y="902"/>
                </a:moveTo>
                <a:cubicBezTo>
                  <a:pt x="1130" y="912"/>
                  <a:pt x="1127" y="922"/>
                  <a:pt x="1123" y="932"/>
                </a:cubicBezTo>
                <a:cubicBezTo>
                  <a:pt x="1203" y="964"/>
                  <a:pt x="1203" y="964"/>
                  <a:pt x="1203" y="964"/>
                </a:cubicBezTo>
                <a:cubicBezTo>
                  <a:pt x="1210" y="945"/>
                  <a:pt x="1216" y="926"/>
                  <a:pt x="1220" y="906"/>
                </a:cubicBezTo>
                <a:cubicBezTo>
                  <a:pt x="1165" y="895"/>
                  <a:pt x="1165" y="895"/>
                  <a:pt x="1165" y="895"/>
                </a:cubicBezTo>
                <a:lnTo>
                  <a:pt x="1133" y="902"/>
                </a:lnTo>
                <a:close/>
                <a:moveTo>
                  <a:pt x="1119" y="943"/>
                </a:moveTo>
                <a:cubicBezTo>
                  <a:pt x="1113" y="955"/>
                  <a:pt x="1107" y="968"/>
                  <a:pt x="1100" y="979"/>
                </a:cubicBezTo>
                <a:cubicBezTo>
                  <a:pt x="1172" y="1026"/>
                  <a:pt x="1172" y="1026"/>
                  <a:pt x="1172" y="1026"/>
                </a:cubicBezTo>
                <a:cubicBezTo>
                  <a:pt x="1182" y="1009"/>
                  <a:pt x="1191" y="993"/>
                  <a:pt x="1199" y="975"/>
                </a:cubicBezTo>
                <a:lnTo>
                  <a:pt x="1119" y="943"/>
                </a:lnTo>
                <a:close/>
                <a:moveTo>
                  <a:pt x="1120" y="904"/>
                </a:moveTo>
                <a:cubicBezTo>
                  <a:pt x="1018" y="924"/>
                  <a:pt x="1018" y="924"/>
                  <a:pt x="1018" y="924"/>
                </a:cubicBezTo>
                <a:cubicBezTo>
                  <a:pt x="1019" y="925"/>
                  <a:pt x="1019" y="925"/>
                  <a:pt x="1019" y="925"/>
                </a:cubicBezTo>
                <a:cubicBezTo>
                  <a:pt x="1071" y="999"/>
                  <a:pt x="1071" y="999"/>
                  <a:pt x="1071" y="999"/>
                </a:cubicBezTo>
                <a:cubicBezTo>
                  <a:pt x="1093" y="971"/>
                  <a:pt x="1110" y="939"/>
                  <a:pt x="1120" y="904"/>
                </a:cubicBezTo>
                <a:close/>
                <a:moveTo>
                  <a:pt x="1013" y="931"/>
                </a:moveTo>
                <a:cubicBezTo>
                  <a:pt x="908" y="870"/>
                  <a:pt x="908" y="870"/>
                  <a:pt x="908" y="870"/>
                </a:cubicBezTo>
                <a:cubicBezTo>
                  <a:pt x="972" y="933"/>
                  <a:pt x="972" y="933"/>
                  <a:pt x="972" y="933"/>
                </a:cubicBezTo>
                <a:cubicBezTo>
                  <a:pt x="972" y="933"/>
                  <a:pt x="972" y="933"/>
                  <a:pt x="972" y="933"/>
                </a:cubicBezTo>
                <a:cubicBezTo>
                  <a:pt x="1056" y="1017"/>
                  <a:pt x="1056" y="1017"/>
                  <a:pt x="1056" y="1017"/>
                </a:cubicBezTo>
                <a:cubicBezTo>
                  <a:pt x="1064" y="1026"/>
                  <a:pt x="1064" y="1026"/>
                  <a:pt x="1064" y="1026"/>
                </a:cubicBezTo>
                <a:cubicBezTo>
                  <a:pt x="1118" y="1080"/>
                  <a:pt x="1118" y="1080"/>
                  <a:pt x="1118" y="1080"/>
                </a:cubicBezTo>
                <a:cubicBezTo>
                  <a:pt x="1073" y="1016"/>
                  <a:pt x="1073" y="1016"/>
                  <a:pt x="1073" y="1016"/>
                </a:cubicBezTo>
                <a:cubicBezTo>
                  <a:pt x="1073" y="1016"/>
                  <a:pt x="1073" y="1016"/>
                  <a:pt x="1073" y="1016"/>
                </a:cubicBezTo>
                <a:cubicBezTo>
                  <a:pt x="1066" y="1006"/>
                  <a:pt x="1066" y="1006"/>
                  <a:pt x="1066" y="1006"/>
                </a:cubicBezTo>
                <a:cubicBezTo>
                  <a:pt x="1066" y="1006"/>
                  <a:pt x="1066" y="1006"/>
                  <a:pt x="1066" y="1006"/>
                </a:cubicBezTo>
                <a:lnTo>
                  <a:pt x="1013" y="931"/>
                </a:lnTo>
                <a:close/>
                <a:moveTo>
                  <a:pt x="1071" y="1133"/>
                </a:moveTo>
                <a:cubicBezTo>
                  <a:pt x="1084" y="1124"/>
                  <a:pt x="1097" y="1113"/>
                  <a:pt x="1109" y="1102"/>
                </a:cubicBezTo>
                <a:cubicBezTo>
                  <a:pt x="1037" y="1051"/>
                  <a:pt x="1037" y="1051"/>
                  <a:pt x="1037" y="1051"/>
                </a:cubicBezTo>
                <a:cubicBezTo>
                  <a:pt x="1032" y="1055"/>
                  <a:pt x="1027" y="1059"/>
                  <a:pt x="1022" y="1062"/>
                </a:cubicBezTo>
                <a:lnTo>
                  <a:pt x="1071" y="1133"/>
                </a:lnTo>
                <a:close/>
                <a:moveTo>
                  <a:pt x="1012" y="1069"/>
                </a:moveTo>
                <a:cubicBezTo>
                  <a:pt x="1000" y="1077"/>
                  <a:pt x="987" y="1084"/>
                  <a:pt x="974" y="1090"/>
                </a:cubicBezTo>
                <a:cubicBezTo>
                  <a:pt x="1008" y="1169"/>
                  <a:pt x="1008" y="1169"/>
                  <a:pt x="1008" y="1169"/>
                </a:cubicBezTo>
                <a:cubicBezTo>
                  <a:pt x="1026" y="1161"/>
                  <a:pt x="1044" y="1151"/>
                  <a:pt x="1061" y="1140"/>
                </a:cubicBezTo>
                <a:lnTo>
                  <a:pt x="1012" y="1069"/>
                </a:lnTo>
                <a:close/>
                <a:moveTo>
                  <a:pt x="951" y="990"/>
                </a:moveTo>
                <a:cubicBezTo>
                  <a:pt x="931" y="1093"/>
                  <a:pt x="931" y="1093"/>
                  <a:pt x="931" y="1093"/>
                </a:cubicBezTo>
                <a:cubicBezTo>
                  <a:pt x="966" y="1083"/>
                  <a:pt x="999" y="1066"/>
                  <a:pt x="1026" y="1044"/>
                </a:cubicBezTo>
                <a:cubicBezTo>
                  <a:pt x="952" y="992"/>
                  <a:pt x="952" y="992"/>
                  <a:pt x="952" y="992"/>
                </a:cubicBezTo>
                <a:lnTo>
                  <a:pt x="951" y="990"/>
                </a:lnTo>
                <a:close/>
                <a:moveTo>
                  <a:pt x="929" y="1106"/>
                </a:moveTo>
                <a:cubicBezTo>
                  <a:pt x="926" y="1117"/>
                  <a:pt x="926" y="1117"/>
                  <a:pt x="926" y="1117"/>
                </a:cubicBezTo>
                <a:cubicBezTo>
                  <a:pt x="942" y="1191"/>
                  <a:pt x="942" y="1191"/>
                  <a:pt x="942" y="1191"/>
                </a:cubicBezTo>
                <a:cubicBezTo>
                  <a:pt x="961" y="1187"/>
                  <a:pt x="979" y="1181"/>
                  <a:pt x="997" y="1174"/>
                </a:cubicBezTo>
                <a:cubicBezTo>
                  <a:pt x="963" y="1095"/>
                  <a:pt x="963" y="1095"/>
                  <a:pt x="963" y="1095"/>
                </a:cubicBezTo>
                <a:cubicBezTo>
                  <a:pt x="952" y="1099"/>
                  <a:pt x="940" y="1103"/>
                  <a:pt x="929" y="1106"/>
                </a:cubicBezTo>
                <a:close/>
                <a:moveTo>
                  <a:pt x="921" y="1147"/>
                </a:moveTo>
                <a:cubicBezTo>
                  <a:pt x="911" y="1197"/>
                  <a:pt x="911" y="1197"/>
                  <a:pt x="911" y="1197"/>
                </a:cubicBezTo>
                <a:cubicBezTo>
                  <a:pt x="918" y="1196"/>
                  <a:pt x="924" y="1195"/>
                  <a:pt x="931" y="1194"/>
                </a:cubicBezTo>
                <a:lnTo>
                  <a:pt x="921" y="1147"/>
                </a:lnTo>
                <a:close/>
                <a:moveTo>
                  <a:pt x="908" y="1209"/>
                </a:moveTo>
                <a:cubicBezTo>
                  <a:pt x="906" y="1221"/>
                  <a:pt x="906" y="1221"/>
                  <a:pt x="906" y="1221"/>
                </a:cubicBezTo>
                <a:cubicBezTo>
                  <a:pt x="992" y="1210"/>
                  <a:pt x="1069" y="1172"/>
                  <a:pt x="1128" y="1116"/>
                </a:cubicBezTo>
                <a:cubicBezTo>
                  <a:pt x="1119" y="1109"/>
                  <a:pt x="1119" y="1109"/>
                  <a:pt x="1119" y="1109"/>
                </a:cubicBezTo>
                <a:cubicBezTo>
                  <a:pt x="1062" y="1162"/>
                  <a:pt x="989" y="1199"/>
                  <a:pt x="908" y="1209"/>
                </a:cubicBezTo>
                <a:close/>
                <a:moveTo>
                  <a:pt x="904" y="1233"/>
                </a:moveTo>
                <a:cubicBezTo>
                  <a:pt x="894" y="1284"/>
                  <a:pt x="894" y="1284"/>
                  <a:pt x="894" y="1284"/>
                </a:cubicBezTo>
                <a:cubicBezTo>
                  <a:pt x="1116" y="1267"/>
                  <a:pt x="1294" y="1089"/>
                  <a:pt x="1311" y="867"/>
                </a:cubicBezTo>
                <a:cubicBezTo>
                  <a:pt x="1260" y="877"/>
                  <a:pt x="1260" y="877"/>
                  <a:pt x="1260" y="877"/>
                </a:cubicBezTo>
                <a:cubicBezTo>
                  <a:pt x="1250" y="967"/>
                  <a:pt x="1210" y="1048"/>
                  <a:pt x="1150" y="1111"/>
                </a:cubicBezTo>
                <a:cubicBezTo>
                  <a:pt x="1179" y="1152"/>
                  <a:pt x="1179" y="1152"/>
                  <a:pt x="1179" y="1152"/>
                </a:cubicBezTo>
                <a:cubicBezTo>
                  <a:pt x="1138" y="1123"/>
                  <a:pt x="1138" y="1123"/>
                  <a:pt x="1138" y="1123"/>
                </a:cubicBezTo>
                <a:cubicBezTo>
                  <a:pt x="1076" y="1183"/>
                  <a:pt x="994" y="1223"/>
                  <a:pt x="904" y="1233"/>
                </a:cubicBezTo>
                <a:close/>
                <a:moveTo>
                  <a:pt x="1313" y="822"/>
                </a:moveTo>
                <a:cubicBezTo>
                  <a:pt x="1313" y="815"/>
                  <a:pt x="1312" y="808"/>
                  <a:pt x="1312" y="802"/>
                </a:cubicBezTo>
                <a:cubicBezTo>
                  <a:pt x="1261" y="792"/>
                  <a:pt x="1261" y="792"/>
                  <a:pt x="1261" y="792"/>
                </a:cubicBezTo>
                <a:cubicBezTo>
                  <a:pt x="1262" y="802"/>
                  <a:pt x="1263" y="812"/>
                  <a:pt x="1263" y="822"/>
                </a:cubicBezTo>
                <a:lnTo>
                  <a:pt x="1313" y="822"/>
                </a:lnTo>
                <a:close/>
                <a:moveTo>
                  <a:pt x="1311" y="793"/>
                </a:moveTo>
                <a:cubicBezTo>
                  <a:pt x="1294" y="571"/>
                  <a:pt x="1116" y="394"/>
                  <a:pt x="894" y="376"/>
                </a:cubicBezTo>
                <a:cubicBezTo>
                  <a:pt x="904" y="427"/>
                  <a:pt x="904" y="427"/>
                  <a:pt x="904" y="427"/>
                </a:cubicBezTo>
                <a:cubicBezTo>
                  <a:pt x="995" y="438"/>
                  <a:pt x="1076" y="478"/>
                  <a:pt x="1139" y="538"/>
                </a:cubicBezTo>
                <a:cubicBezTo>
                  <a:pt x="1179" y="510"/>
                  <a:pt x="1179" y="510"/>
                  <a:pt x="1179" y="510"/>
                </a:cubicBezTo>
                <a:cubicBezTo>
                  <a:pt x="1151" y="550"/>
                  <a:pt x="1151" y="550"/>
                  <a:pt x="1151" y="550"/>
                </a:cubicBezTo>
                <a:cubicBezTo>
                  <a:pt x="1210" y="612"/>
                  <a:pt x="1250" y="694"/>
                  <a:pt x="1260" y="784"/>
                </a:cubicBezTo>
                <a:lnTo>
                  <a:pt x="1311" y="793"/>
                </a:lnTo>
                <a:close/>
                <a:moveTo>
                  <a:pt x="883" y="816"/>
                </a:moveTo>
                <a:cubicBezTo>
                  <a:pt x="883" y="816"/>
                  <a:pt x="883" y="816"/>
                  <a:pt x="883" y="816"/>
                </a:cubicBezTo>
                <a:cubicBezTo>
                  <a:pt x="877" y="822"/>
                  <a:pt x="877" y="822"/>
                  <a:pt x="877" y="822"/>
                </a:cubicBezTo>
                <a:cubicBezTo>
                  <a:pt x="1130" y="822"/>
                  <a:pt x="1130" y="822"/>
                  <a:pt x="1130" y="822"/>
                </a:cubicBezTo>
                <a:cubicBezTo>
                  <a:pt x="1129" y="802"/>
                  <a:pt x="1127" y="783"/>
                  <a:pt x="1122" y="765"/>
                </a:cubicBezTo>
                <a:cubicBezTo>
                  <a:pt x="1009" y="743"/>
                  <a:pt x="1009" y="743"/>
                  <a:pt x="1009" y="743"/>
                </a:cubicBezTo>
                <a:cubicBezTo>
                  <a:pt x="1009" y="743"/>
                  <a:pt x="1009" y="743"/>
                  <a:pt x="1009" y="743"/>
                </a:cubicBezTo>
                <a:lnTo>
                  <a:pt x="883" y="816"/>
                </a:lnTo>
                <a:close/>
                <a:moveTo>
                  <a:pt x="875" y="859"/>
                </a:moveTo>
                <a:cubicBezTo>
                  <a:pt x="865" y="850"/>
                  <a:pt x="865" y="850"/>
                  <a:pt x="865" y="850"/>
                </a:cubicBezTo>
                <a:cubicBezTo>
                  <a:pt x="865" y="1103"/>
                  <a:pt x="865" y="1103"/>
                  <a:pt x="865" y="1103"/>
                </a:cubicBezTo>
                <a:cubicBezTo>
                  <a:pt x="885" y="1102"/>
                  <a:pt x="904" y="1100"/>
                  <a:pt x="922" y="1095"/>
                </a:cubicBezTo>
                <a:cubicBezTo>
                  <a:pt x="945" y="979"/>
                  <a:pt x="945" y="979"/>
                  <a:pt x="945" y="979"/>
                </a:cubicBezTo>
                <a:lnTo>
                  <a:pt x="875" y="859"/>
                </a:lnTo>
                <a:close/>
                <a:moveTo>
                  <a:pt x="865" y="1115"/>
                </a:moveTo>
                <a:cubicBezTo>
                  <a:pt x="865" y="1201"/>
                  <a:pt x="865" y="1201"/>
                  <a:pt x="865" y="1201"/>
                </a:cubicBezTo>
                <a:cubicBezTo>
                  <a:pt x="878" y="1200"/>
                  <a:pt x="890" y="1200"/>
                  <a:pt x="902" y="1198"/>
                </a:cubicBezTo>
                <a:cubicBezTo>
                  <a:pt x="916" y="1127"/>
                  <a:pt x="916" y="1127"/>
                  <a:pt x="916" y="1127"/>
                </a:cubicBezTo>
                <a:cubicBezTo>
                  <a:pt x="912" y="1110"/>
                  <a:pt x="912" y="1110"/>
                  <a:pt x="912" y="1110"/>
                </a:cubicBezTo>
                <a:cubicBezTo>
                  <a:pt x="897" y="1113"/>
                  <a:pt x="881" y="1114"/>
                  <a:pt x="865" y="1115"/>
                </a:cubicBezTo>
                <a:close/>
                <a:moveTo>
                  <a:pt x="865" y="1213"/>
                </a:moveTo>
                <a:cubicBezTo>
                  <a:pt x="865" y="1224"/>
                  <a:pt x="865" y="1224"/>
                  <a:pt x="865" y="1224"/>
                </a:cubicBezTo>
                <a:cubicBezTo>
                  <a:pt x="876" y="1223"/>
                  <a:pt x="887" y="1223"/>
                  <a:pt x="898" y="1222"/>
                </a:cubicBezTo>
                <a:cubicBezTo>
                  <a:pt x="900" y="1210"/>
                  <a:pt x="900" y="1210"/>
                  <a:pt x="900" y="1210"/>
                </a:cubicBezTo>
                <a:cubicBezTo>
                  <a:pt x="889" y="1212"/>
                  <a:pt x="877" y="1212"/>
                  <a:pt x="865" y="1213"/>
                </a:cubicBezTo>
                <a:close/>
                <a:moveTo>
                  <a:pt x="865" y="1236"/>
                </a:moveTo>
                <a:cubicBezTo>
                  <a:pt x="865" y="1286"/>
                  <a:pt x="865" y="1286"/>
                  <a:pt x="865" y="1286"/>
                </a:cubicBezTo>
                <a:cubicBezTo>
                  <a:pt x="872" y="1286"/>
                  <a:pt x="879" y="1285"/>
                  <a:pt x="886" y="1285"/>
                </a:cubicBezTo>
                <a:cubicBezTo>
                  <a:pt x="896" y="1234"/>
                  <a:pt x="896" y="1234"/>
                  <a:pt x="896" y="1234"/>
                </a:cubicBezTo>
                <a:cubicBezTo>
                  <a:pt x="886" y="1235"/>
                  <a:pt x="876" y="1235"/>
                  <a:pt x="865" y="1236"/>
                </a:cubicBezTo>
                <a:close/>
                <a:moveTo>
                  <a:pt x="865" y="1306"/>
                </a:moveTo>
                <a:cubicBezTo>
                  <a:pt x="865" y="1389"/>
                  <a:pt x="865" y="1389"/>
                  <a:pt x="865" y="1389"/>
                </a:cubicBezTo>
                <a:cubicBezTo>
                  <a:pt x="882" y="1305"/>
                  <a:pt x="882" y="1305"/>
                  <a:pt x="882" y="1305"/>
                </a:cubicBezTo>
                <a:cubicBezTo>
                  <a:pt x="876" y="1305"/>
                  <a:pt x="871" y="1306"/>
                  <a:pt x="865" y="1306"/>
                </a:cubicBezTo>
                <a:close/>
                <a:moveTo>
                  <a:pt x="864" y="1438"/>
                </a:moveTo>
                <a:cubicBezTo>
                  <a:pt x="1194" y="1434"/>
                  <a:pt x="1462" y="1167"/>
                  <a:pt x="1465" y="837"/>
                </a:cubicBezTo>
                <a:cubicBezTo>
                  <a:pt x="1332" y="863"/>
                  <a:pt x="1332" y="863"/>
                  <a:pt x="1332" y="863"/>
                </a:cubicBezTo>
                <a:cubicBezTo>
                  <a:pt x="1316" y="1099"/>
                  <a:pt x="1126" y="1288"/>
                  <a:pt x="890" y="1305"/>
                </a:cubicBezTo>
                <a:lnTo>
                  <a:pt x="864" y="1438"/>
                </a:lnTo>
                <a:close/>
                <a:moveTo>
                  <a:pt x="1333" y="822"/>
                </a:moveTo>
                <a:cubicBezTo>
                  <a:pt x="1417" y="822"/>
                  <a:pt x="1417" y="822"/>
                  <a:pt x="1417" y="822"/>
                </a:cubicBezTo>
                <a:cubicBezTo>
                  <a:pt x="1332" y="806"/>
                  <a:pt x="1332" y="806"/>
                  <a:pt x="1332" y="806"/>
                </a:cubicBezTo>
                <a:cubicBezTo>
                  <a:pt x="1333" y="811"/>
                  <a:pt x="1333" y="817"/>
                  <a:pt x="1333" y="822"/>
                </a:cubicBezTo>
                <a:close/>
                <a:moveTo>
                  <a:pt x="1465" y="823"/>
                </a:moveTo>
                <a:cubicBezTo>
                  <a:pt x="1463" y="661"/>
                  <a:pt x="1397" y="513"/>
                  <a:pt x="1291" y="405"/>
                </a:cubicBezTo>
                <a:cubicBezTo>
                  <a:pt x="1291" y="405"/>
                  <a:pt x="1291" y="405"/>
                  <a:pt x="1291" y="405"/>
                </a:cubicBezTo>
                <a:cubicBezTo>
                  <a:pt x="1290" y="405"/>
                  <a:pt x="1289" y="405"/>
                  <a:pt x="1288" y="404"/>
                </a:cubicBezTo>
                <a:cubicBezTo>
                  <a:pt x="1287" y="403"/>
                  <a:pt x="1287" y="402"/>
                  <a:pt x="1287" y="400"/>
                </a:cubicBezTo>
                <a:cubicBezTo>
                  <a:pt x="1178" y="292"/>
                  <a:pt x="1029" y="224"/>
                  <a:pt x="864" y="222"/>
                </a:cubicBezTo>
                <a:cubicBezTo>
                  <a:pt x="890" y="356"/>
                  <a:pt x="890" y="356"/>
                  <a:pt x="890" y="356"/>
                </a:cubicBezTo>
                <a:cubicBezTo>
                  <a:pt x="1126" y="372"/>
                  <a:pt x="1316" y="561"/>
                  <a:pt x="1332" y="797"/>
                </a:cubicBezTo>
                <a:lnTo>
                  <a:pt x="1465" y="823"/>
                </a:lnTo>
                <a:close/>
                <a:moveTo>
                  <a:pt x="1464" y="647"/>
                </a:moveTo>
                <a:cubicBezTo>
                  <a:pt x="1451" y="651"/>
                  <a:pt x="1451" y="651"/>
                  <a:pt x="1451" y="651"/>
                </a:cubicBezTo>
                <a:cubicBezTo>
                  <a:pt x="1455" y="664"/>
                  <a:pt x="1458" y="677"/>
                  <a:pt x="1461" y="690"/>
                </a:cubicBezTo>
                <a:cubicBezTo>
                  <a:pt x="1475" y="687"/>
                  <a:pt x="1475" y="687"/>
                  <a:pt x="1475" y="687"/>
                </a:cubicBezTo>
                <a:cubicBezTo>
                  <a:pt x="1472" y="674"/>
                  <a:pt x="1468" y="660"/>
                  <a:pt x="1464" y="647"/>
                </a:cubicBezTo>
                <a:close/>
                <a:moveTo>
                  <a:pt x="1441" y="582"/>
                </a:moveTo>
                <a:cubicBezTo>
                  <a:pt x="1428" y="588"/>
                  <a:pt x="1428" y="588"/>
                  <a:pt x="1428" y="588"/>
                </a:cubicBezTo>
                <a:cubicBezTo>
                  <a:pt x="1435" y="605"/>
                  <a:pt x="1442" y="622"/>
                  <a:pt x="1447" y="640"/>
                </a:cubicBezTo>
                <a:cubicBezTo>
                  <a:pt x="1461" y="636"/>
                  <a:pt x="1461" y="636"/>
                  <a:pt x="1461" y="636"/>
                </a:cubicBezTo>
                <a:cubicBezTo>
                  <a:pt x="1455" y="618"/>
                  <a:pt x="1448" y="600"/>
                  <a:pt x="1441" y="582"/>
                </a:cubicBezTo>
                <a:close/>
                <a:moveTo>
                  <a:pt x="1422" y="541"/>
                </a:moveTo>
                <a:cubicBezTo>
                  <a:pt x="1409" y="548"/>
                  <a:pt x="1409" y="548"/>
                  <a:pt x="1409" y="548"/>
                </a:cubicBezTo>
                <a:cubicBezTo>
                  <a:pt x="1414" y="557"/>
                  <a:pt x="1419" y="567"/>
                  <a:pt x="1423" y="577"/>
                </a:cubicBezTo>
                <a:cubicBezTo>
                  <a:pt x="1436" y="571"/>
                  <a:pt x="1436" y="571"/>
                  <a:pt x="1436" y="571"/>
                </a:cubicBezTo>
                <a:cubicBezTo>
                  <a:pt x="1431" y="561"/>
                  <a:pt x="1427" y="551"/>
                  <a:pt x="1422" y="541"/>
                </a:cubicBezTo>
                <a:close/>
                <a:moveTo>
                  <a:pt x="1386" y="482"/>
                </a:moveTo>
                <a:cubicBezTo>
                  <a:pt x="1375" y="489"/>
                  <a:pt x="1375" y="489"/>
                  <a:pt x="1375" y="489"/>
                </a:cubicBezTo>
                <a:cubicBezTo>
                  <a:pt x="1385" y="505"/>
                  <a:pt x="1395" y="521"/>
                  <a:pt x="1404" y="537"/>
                </a:cubicBezTo>
                <a:cubicBezTo>
                  <a:pt x="1416" y="531"/>
                  <a:pt x="1416" y="531"/>
                  <a:pt x="1416" y="531"/>
                </a:cubicBezTo>
                <a:cubicBezTo>
                  <a:pt x="1407" y="514"/>
                  <a:pt x="1397" y="497"/>
                  <a:pt x="1386" y="482"/>
                </a:cubicBezTo>
                <a:close/>
                <a:moveTo>
                  <a:pt x="1355" y="438"/>
                </a:moveTo>
                <a:cubicBezTo>
                  <a:pt x="1344" y="447"/>
                  <a:pt x="1344" y="447"/>
                  <a:pt x="1344" y="447"/>
                </a:cubicBezTo>
                <a:cubicBezTo>
                  <a:pt x="1353" y="458"/>
                  <a:pt x="1361" y="468"/>
                  <a:pt x="1368" y="479"/>
                </a:cubicBezTo>
                <a:cubicBezTo>
                  <a:pt x="1380" y="472"/>
                  <a:pt x="1380" y="472"/>
                  <a:pt x="1380" y="472"/>
                </a:cubicBezTo>
                <a:cubicBezTo>
                  <a:pt x="1372" y="460"/>
                  <a:pt x="1364" y="449"/>
                  <a:pt x="1355" y="438"/>
                </a:cubicBezTo>
                <a:close/>
                <a:moveTo>
                  <a:pt x="1306" y="391"/>
                </a:moveTo>
                <a:cubicBezTo>
                  <a:pt x="1300" y="397"/>
                  <a:pt x="1300" y="397"/>
                  <a:pt x="1300" y="397"/>
                </a:cubicBezTo>
                <a:cubicBezTo>
                  <a:pt x="1313" y="410"/>
                  <a:pt x="1325" y="424"/>
                  <a:pt x="1337" y="438"/>
                </a:cubicBezTo>
                <a:cubicBezTo>
                  <a:pt x="1348" y="429"/>
                  <a:pt x="1348" y="429"/>
                  <a:pt x="1348" y="429"/>
                </a:cubicBezTo>
                <a:cubicBezTo>
                  <a:pt x="1336" y="414"/>
                  <a:pt x="1323" y="400"/>
                  <a:pt x="1310" y="386"/>
                </a:cubicBezTo>
                <a:cubicBezTo>
                  <a:pt x="1307" y="388"/>
                  <a:pt x="1307" y="388"/>
                  <a:pt x="1307" y="388"/>
                </a:cubicBezTo>
                <a:cubicBezTo>
                  <a:pt x="1307" y="390"/>
                  <a:pt x="1307" y="391"/>
                  <a:pt x="1306" y="391"/>
                </a:cubicBezTo>
                <a:close/>
                <a:moveTo>
                  <a:pt x="1250" y="351"/>
                </a:moveTo>
                <a:cubicBezTo>
                  <a:pt x="1264" y="363"/>
                  <a:pt x="1278" y="375"/>
                  <a:pt x="1291" y="388"/>
                </a:cubicBezTo>
                <a:cubicBezTo>
                  <a:pt x="1301" y="378"/>
                  <a:pt x="1301" y="378"/>
                  <a:pt x="1301" y="378"/>
                </a:cubicBezTo>
                <a:cubicBezTo>
                  <a:pt x="1288" y="365"/>
                  <a:pt x="1273" y="352"/>
                  <a:pt x="1259" y="340"/>
                </a:cubicBezTo>
                <a:lnTo>
                  <a:pt x="1250" y="351"/>
                </a:lnTo>
                <a:close/>
                <a:moveTo>
                  <a:pt x="1195" y="311"/>
                </a:moveTo>
                <a:cubicBezTo>
                  <a:pt x="1211" y="321"/>
                  <a:pt x="1226" y="332"/>
                  <a:pt x="1241" y="343"/>
                </a:cubicBezTo>
                <a:cubicBezTo>
                  <a:pt x="1249" y="332"/>
                  <a:pt x="1249" y="332"/>
                  <a:pt x="1249" y="332"/>
                </a:cubicBezTo>
                <a:cubicBezTo>
                  <a:pt x="1234" y="321"/>
                  <a:pt x="1219" y="309"/>
                  <a:pt x="1203" y="299"/>
                </a:cubicBezTo>
                <a:lnTo>
                  <a:pt x="1195" y="311"/>
                </a:lnTo>
                <a:close/>
                <a:moveTo>
                  <a:pt x="1151" y="284"/>
                </a:moveTo>
                <a:cubicBezTo>
                  <a:pt x="1162" y="291"/>
                  <a:pt x="1174" y="297"/>
                  <a:pt x="1185" y="304"/>
                </a:cubicBezTo>
                <a:cubicBezTo>
                  <a:pt x="1193" y="293"/>
                  <a:pt x="1193" y="293"/>
                  <a:pt x="1193" y="293"/>
                </a:cubicBezTo>
                <a:cubicBezTo>
                  <a:pt x="1181" y="285"/>
                  <a:pt x="1169" y="278"/>
                  <a:pt x="1157" y="272"/>
                </a:cubicBezTo>
                <a:lnTo>
                  <a:pt x="1151" y="284"/>
                </a:lnTo>
                <a:close/>
                <a:moveTo>
                  <a:pt x="1089" y="255"/>
                </a:moveTo>
                <a:cubicBezTo>
                  <a:pt x="1107" y="262"/>
                  <a:pt x="1124" y="270"/>
                  <a:pt x="1140" y="279"/>
                </a:cubicBezTo>
                <a:cubicBezTo>
                  <a:pt x="1147" y="266"/>
                  <a:pt x="1147" y="266"/>
                  <a:pt x="1147" y="266"/>
                </a:cubicBezTo>
                <a:cubicBezTo>
                  <a:pt x="1130" y="257"/>
                  <a:pt x="1112" y="250"/>
                  <a:pt x="1094" y="242"/>
                </a:cubicBezTo>
                <a:lnTo>
                  <a:pt x="1089" y="255"/>
                </a:lnTo>
                <a:close/>
                <a:moveTo>
                  <a:pt x="1048" y="240"/>
                </a:moveTo>
                <a:cubicBezTo>
                  <a:pt x="1058" y="244"/>
                  <a:pt x="1068" y="247"/>
                  <a:pt x="1078" y="251"/>
                </a:cubicBezTo>
                <a:cubicBezTo>
                  <a:pt x="1083" y="238"/>
                  <a:pt x="1083" y="238"/>
                  <a:pt x="1083" y="238"/>
                </a:cubicBezTo>
                <a:cubicBezTo>
                  <a:pt x="1073" y="234"/>
                  <a:pt x="1063" y="230"/>
                  <a:pt x="1052" y="227"/>
                </a:cubicBezTo>
                <a:lnTo>
                  <a:pt x="1048" y="240"/>
                </a:lnTo>
                <a:close/>
                <a:moveTo>
                  <a:pt x="982" y="223"/>
                </a:moveTo>
                <a:cubicBezTo>
                  <a:pt x="1001" y="227"/>
                  <a:pt x="1019" y="231"/>
                  <a:pt x="1036" y="237"/>
                </a:cubicBezTo>
                <a:cubicBezTo>
                  <a:pt x="1041" y="223"/>
                  <a:pt x="1041" y="223"/>
                  <a:pt x="1041" y="223"/>
                </a:cubicBezTo>
                <a:cubicBezTo>
                  <a:pt x="1022" y="218"/>
                  <a:pt x="1004" y="213"/>
                  <a:pt x="985" y="209"/>
                </a:cubicBezTo>
                <a:lnTo>
                  <a:pt x="982" y="223"/>
                </a:lnTo>
                <a:close/>
                <a:moveTo>
                  <a:pt x="931" y="215"/>
                </a:moveTo>
                <a:cubicBezTo>
                  <a:pt x="944" y="216"/>
                  <a:pt x="958" y="218"/>
                  <a:pt x="971" y="221"/>
                </a:cubicBezTo>
                <a:cubicBezTo>
                  <a:pt x="973" y="207"/>
                  <a:pt x="973" y="207"/>
                  <a:pt x="973" y="207"/>
                </a:cubicBezTo>
                <a:cubicBezTo>
                  <a:pt x="960" y="204"/>
                  <a:pt x="946" y="202"/>
                  <a:pt x="933" y="201"/>
                </a:cubicBezTo>
                <a:lnTo>
                  <a:pt x="931" y="215"/>
                </a:lnTo>
                <a:close/>
                <a:moveTo>
                  <a:pt x="863" y="210"/>
                </a:moveTo>
                <a:cubicBezTo>
                  <a:pt x="882" y="211"/>
                  <a:pt x="901" y="211"/>
                  <a:pt x="919" y="213"/>
                </a:cubicBezTo>
                <a:cubicBezTo>
                  <a:pt x="921" y="199"/>
                  <a:pt x="921" y="199"/>
                  <a:pt x="921" y="199"/>
                </a:cubicBezTo>
                <a:cubicBezTo>
                  <a:pt x="902" y="198"/>
                  <a:pt x="883" y="197"/>
                  <a:pt x="863" y="196"/>
                </a:cubicBezTo>
                <a:lnTo>
                  <a:pt x="863" y="210"/>
                </a:lnTo>
                <a:close/>
                <a:moveTo>
                  <a:pt x="920" y="1461"/>
                </a:moveTo>
                <a:cubicBezTo>
                  <a:pt x="919" y="1447"/>
                  <a:pt x="919" y="1447"/>
                  <a:pt x="919" y="1447"/>
                </a:cubicBezTo>
                <a:cubicBezTo>
                  <a:pt x="900" y="1449"/>
                  <a:pt x="882" y="1450"/>
                  <a:pt x="863" y="1450"/>
                </a:cubicBezTo>
                <a:cubicBezTo>
                  <a:pt x="863" y="1464"/>
                  <a:pt x="863" y="1464"/>
                  <a:pt x="863" y="1464"/>
                </a:cubicBezTo>
                <a:cubicBezTo>
                  <a:pt x="882" y="1464"/>
                  <a:pt x="901" y="1463"/>
                  <a:pt x="920" y="1461"/>
                </a:cubicBezTo>
                <a:close/>
                <a:moveTo>
                  <a:pt x="989" y="1450"/>
                </a:moveTo>
                <a:cubicBezTo>
                  <a:pt x="986" y="1437"/>
                  <a:pt x="986" y="1437"/>
                  <a:pt x="986" y="1437"/>
                </a:cubicBezTo>
                <a:cubicBezTo>
                  <a:pt x="968" y="1440"/>
                  <a:pt x="949" y="1443"/>
                  <a:pt x="931" y="1446"/>
                </a:cubicBezTo>
                <a:cubicBezTo>
                  <a:pt x="932" y="1460"/>
                  <a:pt x="932" y="1460"/>
                  <a:pt x="932" y="1460"/>
                </a:cubicBezTo>
                <a:cubicBezTo>
                  <a:pt x="951" y="1457"/>
                  <a:pt x="970" y="1454"/>
                  <a:pt x="989" y="1450"/>
                </a:cubicBezTo>
                <a:close/>
                <a:moveTo>
                  <a:pt x="1040" y="1437"/>
                </a:moveTo>
                <a:cubicBezTo>
                  <a:pt x="1036" y="1424"/>
                  <a:pt x="1036" y="1424"/>
                  <a:pt x="1036" y="1424"/>
                </a:cubicBezTo>
                <a:cubicBezTo>
                  <a:pt x="1023" y="1428"/>
                  <a:pt x="1010" y="1431"/>
                  <a:pt x="997" y="1434"/>
                </a:cubicBezTo>
                <a:cubicBezTo>
                  <a:pt x="1000" y="1448"/>
                  <a:pt x="1000" y="1448"/>
                  <a:pt x="1000" y="1448"/>
                </a:cubicBezTo>
                <a:cubicBezTo>
                  <a:pt x="1014" y="1445"/>
                  <a:pt x="1027" y="1441"/>
                  <a:pt x="1040" y="1437"/>
                </a:cubicBezTo>
                <a:close/>
                <a:moveTo>
                  <a:pt x="1105" y="1413"/>
                </a:moveTo>
                <a:cubicBezTo>
                  <a:pt x="1100" y="1401"/>
                  <a:pt x="1100" y="1401"/>
                  <a:pt x="1100" y="1401"/>
                </a:cubicBezTo>
                <a:cubicBezTo>
                  <a:pt x="1083" y="1408"/>
                  <a:pt x="1065" y="1414"/>
                  <a:pt x="1047" y="1420"/>
                </a:cubicBezTo>
                <a:cubicBezTo>
                  <a:pt x="1052" y="1433"/>
                  <a:pt x="1052" y="1433"/>
                  <a:pt x="1052" y="1433"/>
                </a:cubicBezTo>
                <a:cubicBezTo>
                  <a:pt x="1070" y="1428"/>
                  <a:pt x="1088" y="1421"/>
                  <a:pt x="1105" y="1413"/>
                </a:cubicBezTo>
                <a:close/>
                <a:moveTo>
                  <a:pt x="1146" y="1394"/>
                </a:moveTo>
                <a:cubicBezTo>
                  <a:pt x="1140" y="1382"/>
                  <a:pt x="1140" y="1382"/>
                  <a:pt x="1140" y="1382"/>
                </a:cubicBezTo>
                <a:cubicBezTo>
                  <a:pt x="1130" y="1387"/>
                  <a:pt x="1121" y="1391"/>
                  <a:pt x="1111" y="1396"/>
                </a:cubicBezTo>
                <a:cubicBezTo>
                  <a:pt x="1116" y="1409"/>
                  <a:pt x="1116" y="1409"/>
                  <a:pt x="1116" y="1409"/>
                </a:cubicBezTo>
                <a:cubicBezTo>
                  <a:pt x="1126" y="1404"/>
                  <a:pt x="1136" y="1399"/>
                  <a:pt x="1146" y="1394"/>
                </a:cubicBezTo>
                <a:close/>
                <a:moveTo>
                  <a:pt x="1206" y="1359"/>
                </a:moveTo>
                <a:cubicBezTo>
                  <a:pt x="1198" y="1348"/>
                  <a:pt x="1198" y="1348"/>
                  <a:pt x="1198" y="1348"/>
                </a:cubicBezTo>
                <a:cubicBezTo>
                  <a:pt x="1183" y="1358"/>
                  <a:pt x="1167" y="1367"/>
                  <a:pt x="1150" y="1376"/>
                </a:cubicBezTo>
                <a:cubicBezTo>
                  <a:pt x="1157" y="1389"/>
                  <a:pt x="1157" y="1389"/>
                  <a:pt x="1157" y="1389"/>
                </a:cubicBezTo>
                <a:cubicBezTo>
                  <a:pt x="1174" y="1380"/>
                  <a:pt x="1190" y="1370"/>
                  <a:pt x="1206" y="1359"/>
                </a:cubicBezTo>
                <a:close/>
                <a:moveTo>
                  <a:pt x="1249" y="1328"/>
                </a:moveTo>
                <a:cubicBezTo>
                  <a:pt x="1240" y="1317"/>
                  <a:pt x="1240" y="1317"/>
                  <a:pt x="1240" y="1317"/>
                </a:cubicBezTo>
                <a:cubicBezTo>
                  <a:pt x="1230" y="1325"/>
                  <a:pt x="1219" y="1333"/>
                  <a:pt x="1208" y="1341"/>
                </a:cubicBezTo>
                <a:cubicBezTo>
                  <a:pt x="1216" y="1353"/>
                  <a:pt x="1216" y="1353"/>
                  <a:pt x="1216" y="1353"/>
                </a:cubicBezTo>
                <a:cubicBezTo>
                  <a:pt x="1227" y="1345"/>
                  <a:pt x="1238" y="1337"/>
                  <a:pt x="1249" y="1328"/>
                </a:cubicBezTo>
                <a:close/>
                <a:moveTo>
                  <a:pt x="1301" y="1282"/>
                </a:moveTo>
                <a:cubicBezTo>
                  <a:pt x="1291" y="1272"/>
                  <a:pt x="1291" y="1272"/>
                  <a:pt x="1291" y="1272"/>
                </a:cubicBezTo>
                <a:cubicBezTo>
                  <a:pt x="1278" y="1285"/>
                  <a:pt x="1264" y="1298"/>
                  <a:pt x="1250" y="1310"/>
                </a:cubicBezTo>
                <a:cubicBezTo>
                  <a:pt x="1258" y="1321"/>
                  <a:pt x="1258" y="1321"/>
                  <a:pt x="1258" y="1321"/>
                </a:cubicBezTo>
                <a:cubicBezTo>
                  <a:pt x="1273" y="1308"/>
                  <a:pt x="1287" y="1296"/>
                  <a:pt x="1301" y="1282"/>
                </a:cubicBezTo>
                <a:close/>
                <a:moveTo>
                  <a:pt x="1347" y="1232"/>
                </a:moveTo>
                <a:cubicBezTo>
                  <a:pt x="1337" y="1223"/>
                  <a:pt x="1337" y="1223"/>
                  <a:pt x="1337" y="1223"/>
                </a:cubicBezTo>
                <a:cubicBezTo>
                  <a:pt x="1325" y="1237"/>
                  <a:pt x="1313" y="1251"/>
                  <a:pt x="1300" y="1264"/>
                </a:cubicBezTo>
                <a:cubicBezTo>
                  <a:pt x="1310" y="1274"/>
                  <a:pt x="1310" y="1274"/>
                  <a:pt x="1310" y="1274"/>
                </a:cubicBezTo>
                <a:cubicBezTo>
                  <a:pt x="1323" y="1260"/>
                  <a:pt x="1335" y="1246"/>
                  <a:pt x="1347" y="1232"/>
                </a:cubicBezTo>
                <a:close/>
                <a:moveTo>
                  <a:pt x="1388" y="1176"/>
                </a:moveTo>
                <a:cubicBezTo>
                  <a:pt x="1377" y="1168"/>
                  <a:pt x="1377" y="1168"/>
                  <a:pt x="1377" y="1168"/>
                </a:cubicBezTo>
                <a:cubicBezTo>
                  <a:pt x="1367" y="1184"/>
                  <a:pt x="1356" y="1199"/>
                  <a:pt x="1344" y="1213"/>
                </a:cubicBezTo>
                <a:cubicBezTo>
                  <a:pt x="1355" y="1222"/>
                  <a:pt x="1355" y="1222"/>
                  <a:pt x="1355" y="1222"/>
                </a:cubicBezTo>
                <a:cubicBezTo>
                  <a:pt x="1367" y="1207"/>
                  <a:pt x="1378" y="1192"/>
                  <a:pt x="1388" y="1176"/>
                </a:cubicBezTo>
                <a:close/>
                <a:moveTo>
                  <a:pt x="1416" y="1130"/>
                </a:moveTo>
                <a:cubicBezTo>
                  <a:pt x="1403" y="1123"/>
                  <a:pt x="1403" y="1123"/>
                  <a:pt x="1403" y="1123"/>
                </a:cubicBezTo>
                <a:cubicBezTo>
                  <a:pt x="1397" y="1135"/>
                  <a:pt x="1390" y="1147"/>
                  <a:pt x="1383" y="1158"/>
                </a:cubicBezTo>
                <a:cubicBezTo>
                  <a:pt x="1395" y="1166"/>
                  <a:pt x="1395" y="1166"/>
                  <a:pt x="1395" y="1166"/>
                </a:cubicBezTo>
                <a:cubicBezTo>
                  <a:pt x="1402" y="1154"/>
                  <a:pt x="1409" y="1142"/>
                  <a:pt x="1416" y="1130"/>
                </a:cubicBezTo>
                <a:close/>
                <a:moveTo>
                  <a:pt x="1445" y="1067"/>
                </a:moveTo>
                <a:cubicBezTo>
                  <a:pt x="1432" y="1062"/>
                  <a:pt x="1432" y="1062"/>
                  <a:pt x="1432" y="1062"/>
                </a:cubicBezTo>
                <a:cubicBezTo>
                  <a:pt x="1425" y="1079"/>
                  <a:pt x="1417" y="1096"/>
                  <a:pt x="1409" y="1113"/>
                </a:cubicBezTo>
                <a:cubicBezTo>
                  <a:pt x="1421" y="1119"/>
                  <a:pt x="1421" y="1119"/>
                  <a:pt x="1421" y="1119"/>
                </a:cubicBezTo>
                <a:cubicBezTo>
                  <a:pt x="1430" y="1102"/>
                  <a:pt x="1438" y="1085"/>
                  <a:pt x="1445" y="1067"/>
                </a:cubicBezTo>
                <a:close/>
                <a:moveTo>
                  <a:pt x="1461" y="1025"/>
                </a:moveTo>
                <a:cubicBezTo>
                  <a:pt x="1447" y="1021"/>
                  <a:pt x="1447" y="1021"/>
                  <a:pt x="1447" y="1021"/>
                </a:cubicBezTo>
                <a:cubicBezTo>
                  <a:pt x="1444" y="1031"/>
                  <a:pt x="1440" y="1041"/>
                  <a:pt x="1437" y="1051"/>
                </a:cubicBezTo>
                <a:cubicBezTo>
                  <a:pt x="1450" y="1056"/>
                  <a:pt x="1450" y="1056"/>
                  <a:pt x="1450" y="1056"/>
                </a:cubicBezTo>
                <a:cubicBezTo>
                  <a:pt x="1453" y="1046"/>
                  <a:pt x="1457" y="1035"/>
                  <a:pt x="1461" y="1025"/>
                </a:cubicBezTo>
                <a:close/>
                <a:moveTo>
                  <a:pt x="1478" y="958"/>
                </a:moveTo>
                <a:cubicBezTo>
                  <a:pt x="1465" y="955"/>
                  <a:pt x="1465" y="955"/>
                  <a:pt x="1465" y="955"/>
                </a:cubicBezTo>
                <a:cubicBezTo>
                  <a:pt x="1461" y="973"/>
                  <a:pt x="1456" y="992"/>
                  <a:pt x="1451" y="1009"/>
                </a:cubicBezTo>
                <a:cubicBezTo>
                  <a:pt x="1464" y="1013"/>
                  <a:pt x="1464" y="1013"/>
                  <a:pt x="1464" y="1013"/>
                </a:cubicBezTo>
                <a:cubicBezTo>
                  <a:pt x="1470" y="995"/>
                  <a:pt x="1474" y="977"/>
                  <a:pt x="1478" y="958"/>
                </a:cubicBezTo>
                <a:close/>
                <a:moveTo>
                  <a:pt x="1487" y="905"/>
                </a:moveTo>
                <a:cubicBezTo>
                  <a:pt x="1473" y="904"/>
                  <a:pt x="1473" y="904"/>
                  <a:pt x="1473" y="904"/>
                </a:cubicBezTo>
                <a:cubicBezTo>
                  <a:pt x="1471" y="917"/>
                  <a:pt x="1469" y="930"/>
                  <a:pt x="1467" y="943"/>
                </a:cubicBezTo>
                <a:cubicBezTo>
                  <a:pt x="1481" y="946"/>
                  <a:pt x="1481" y="946"/>
                  <a:pt x="1481" y="946"/>
                </a:cubicBezTo>
                <a:cubicBezTo>
                  <a:pt x="1483" y="933"/>
                  <a:pt x="1485" y="919"/>
                  <a:pt x="1487" y="905"/>
                </a:cubicBezTo>
                <a:close/>
                <a:moveTo>
                  <a:pt x="1491" y="836"/>
                </a:moveTo>
                <a:cubicBezTo>
                  <a:pt x="1477" y="836"/>
                  <a:pt x="1477" y="836"/>
                  <a:pt x="1477" y="836"/>
                </a:cubicBezTo>
                <a:cubicBezTo>
                  <a:pt x="1477" y="855"/>
                  <a:pt x="1476" y="874"/>
                  <a:pt x="1474" y="892"/>
                </a:cubicBezTo>
                <a:cubicBezTo>
                  <a:pt x="1488" y="893"/>
                  <a:pt x="1488" y="893"/>
                  <a:pt x="1488" y="893"/>
                </a:cubicBezTo>
                <a:cubicBezTo>
                  <a:pt x="1490" y="875"/>
                  <a:pt x="1491" y="855"/>
                  <a:pt x="1491" y="836"/>
                </a:cubicBezTo>
                <a:close/>
                <a:moveTo>
                  <a:pt x="495" y="472"/>
                </a:moveTo>
                <a:cubicBezTo>
                  <a:pt x="496" y="473"/>
                  <a:pt x="497" y="474"/>
                  <a:pt x="498" y="474"/>
                </a:cubicBezTo>
                <a:cubicBezTo>
                  <a:pt x="499" y="474"/>
                  <a:pt x="500" y="473"/>
                  <a:pt x="501" y="472"/>
                </a:cubicBezTo>
                <a:cubicBezTo>
                  <a:pt x="503" y="471"/>
                  <a:pt x="503" y="468"/>
                  <a:pt x="501" y="467"/>
                </a:cubicBezTo>
                <a:cubicBezTo>
                  <a:pt x="495" y="461"/>
                  <a:pt x="495" y="461"/>
                  <a:pt x="495" y="461"/>
                </a:cubicBezTo>
                <a:cubicBezTo>
                  <a:pt x="494" y="460"/>
                  <a:pt x="491" y="460"/>
                  <a:pt x="490" y="461"/>
                </a:cubicBezTo>
                <a:cubicBezTo>
                  <a:pt x="488" y="463"/>
                  <a:pt x="488" y="465"/>
                  <a:pt x="490" y="467"/>
                </a:cubicBezTo>
                <a:lnTo>
                  <a:pt x="495" y="472"/>
                </a:lnTo>
                <a:close/>
                <a:moveTo>
                  <a:pt x="1344" y="1310"/>
                </a:moveTo>
                <a:cubicBezTo>
                  <a:pt x="1346" y="1311"/>
                  <a:pt x="1346" y="1314"/>
                  <a:pt x="1344" y="1316"/>
                </a:cubicBezTo>
                <a:cubicBezTo>
                  <a:pt x="1343" y="1316"/>
                  <a:pt x="1342" y="1317"/>
                  <a:pt x="1341" y="1317"/>
                </a:cubicBezTo>
                <a:cubicBezTo>
                  <a:pt x="1340" y="1317"/>
                  <a:pt x="1339" y="1316"/>
                  <a:pt x="1338" y="1316"/>
                </a:cubicBezTo>
                <a:cubicBezTo>
                  <a:pt x="1328" y="1305"/>
                  <a:pt x="1328" y="1305"/>
                  <a:pt x="1328" y="1305"/>
                </a:cubicBezTo>
                <a:cubicBezTo>
                  <a:pt x="1207" y="1424"/>
                  <a:pt x="1041" y="1499"/>
                  <a:pt x="857" y="1499"/>
                </a:cubicBezTo>
                <a:cubicBezTo>
                  <a:pt x="676" y="1499"/>
                  <a:pt x="511" y="1426"/>
                  <a:pt x="390" y="1308"/>
                </a:cubicBezTo>
                <a:cubicBezTo>
                  <a:pt x="382" y="1316"/>
                  <a:pt x="382" y="1316"/>
                  <a:pt x="382" y="1316"/>
                </a:cubicBezTo>
                <a:cubicBezTo>
                  <a:pt x="381" y="1316"/>
                  <a:pt x="380" y="1317"/>
                  <a:pt x="379" y="1317"/>
                </a:cubicBezTo>
                <a:cubicBezTo>
                  <a:pt x="378" y="1317"/>
                  <a:pt x="377" y="1316"/>
                  <a:pt x="376" y="1316"/>
                </a:cubicBezTo>
                <a:cubicBezTo>
                  <a:pt x="375" y="1314"/>
                  <a:pt x="375" y="1311"/>
                  <a:pt x="376" y="1310"/>
                </a:cubicBezTo>
                <a:cubicBezTo>
                  <a:pt x="384" y="1302"/>
                  <a:pt x="384" y="1302"/>
                  <a:pt x="384" y="1302"/>
                </a:cubicBezTo>
                <a:cubicBezTo>
                  <a:pt x="264" y="1181"/>
                  <a:pt x="189" y="1014"/>
                  <a:pt x="189" y="830"/>
                </a:cubicBezTo>
                <a:cubicBezTo>
                  <a:pt x="189" y="647"/>
                  <a:pt x="263" y="481"/>
                  <a:pt x="383" y="360"/>
                </a:cubicBezTo>
                <a:cubicBezTo>
                  <a:pt x="376" y="354"/>
                  <a:pt x="376" y="354"/>
                  <a:pt x="376" y="354"/>
                </a:cubicBezTo>
                <a:cubicBezTo>
                  <a:pt x="375" y="352"/>
                  <a:pt x="375" y="349"/>
                  <a:pt x="376" y="348"/>
                </a:cubicBezTo>
                <a:cubicBezTo>
                  <a:pt x="378" y="346"/>
                  <a:pt x="380" y="346"/>
                  <a:pt x="382" y="348"/>
                </a:cubicBezTo>
                <a:cubicBezTo>
                  <a:pt x="388" y="354"/>
                  <a:pt x="388" y="354"/>
                  <a:pt x="388" y="354"/>
                </a:cubicBezTo>
                <a:cubicBezTo>
                  <a:pt x="509" y="235"/>
                  <a:pt x="675" y="162"/>
                  <a:pt x="857" y="162"/>
                </a:cubicBezTo>
                <a:cubicBezTo>
                  <a:pt x="1041" y="162"/>
                  <a:pt x="1208" y="236"/>
                  <a:pt x="1329" y="357"/>
                </a:cubicBezTo>
                <a:cubicBezTo>
                  <a:pt x="1338" y="348"/>
                  <a:pt x="1338" y="348"/>
                  <a:pt x="1338" y="348"/>
                </a:cubicBezTo>
                <a:cubicBezTo>
                  <a:pt x="1340" y="346"/>
                  <a:pt x="1342" y="346"/>
                  <a:pt x="1344" y="348"/>
                </a:cubicBezTo>
                <a:cubicBezTo>
                  <a:pt x="1346" y="349"/>
                  <a:pt x="1346" y="352"/>
                  <a:pt x="1344" y="354"/>
                </a:cubicBezTo>
                <a:cubicBezTo>
                  <a:pt x="1335" y="363"/>
                  <a:pt x="1335" y="363"/>
                  <a:pt x="1335" y="363"/>
                </a:cubicBezTo>
                <a:cubicBezTo>
                  <a:pt x="1453" y="483"/>
                  <a:pt x="1526" y="648"/>
                  <a:pt x="1526" y="830"/>
                </a:cubicBezTo>
                <a:cubicBezTo>
                  <a:pt x="1526" y="1013"/>
                  <a:pt x="1452" y="1178"/>
                  <a:pt x="1333" y="1299"/>
                </a:cubicBezTo>
                <a:lnTo>
                  <a:pt x="1344" y="1310"/>
                </a:lnTo>
                <a:close/>
                <a:moveTo>
                  <a:pt x="1514" y="830"/>
                </a:moveTo>
                <a:cubicBezTo>
                  <a:pt x="1514" y="468"/>
                  <a:pt x="1219" y="174"/>
                  <a:pt x="857" y="174"/>
                </a:cubicBezTo>
                <a:cubicBezTo>
                  <a:pt x="677" y="174"/>
                  <a:pt x="514" y="246"/>
                  <a:pt x="396" y="364"/>
                </a:cubicBezTo>
                <a:cubicBezTo>
                  <a:pt x="395" y="365"/>
                  <a:pt x="395" y="366"/>
                  <a:pt x="395" y="366"/>
                </a:cubicBezTo>
                <a:cubicBezTo>
                  <a:pt x="394" y="367"/>
                  <a:pt x="393" y="367"/>
                  <a:pt x="392" y="367"/>
                </a:cubicBezTo>
                <a:cubicBezTo>
                  <a:pt x="274" y="486"/>
                  <a:pt x="201" y="650"/>
                  <a:pt x="201" y="830"/>
                </a:cubicBezTo>
                <a:cubicBezTo>
                  <a:pt x="201" y="1192"/>
                  <a:pt x="495" y="1487"/>
                  <a:pt x="857" y="1487"/>
                </a:cubicBezTo>
                <a:cubicBezTo>
                  <a:pt x="1219" y="1487"/>
                  <a:pt x="1514" y="1192"/>
                  <a:pt x="1514" y="830"/>
                </a:cubicBezTo>
                <a:close/>
                <a:moveTo>
                  <a:pt x="1369" y="1335"/>
                </a:moveTo>
                <a:cubicBezTo>
                  <a:pt x="1368" y="1334"/>
                  <a:pt x="1365" y="1334"/>
                  <a:pt x="1364" y="1335"/>
                </a:cubicBezTo>
                <a:cubicBezTo>
                  <a:pt x="1362" y="1337"/>
                  <a:pt x="1362" y="1339"/>
                  <a:pt x="1364" y="1341"/>
                </a:cubicBezTo>
                <a:cubicBezTo>
                  <a:pt x="1376" y="1353"/>
                  <a:pt x="1376" y="1353"/>
                  <a:pt x="1376" y="1353"/>
                </a:cubicBezTo>
                <a:cubicBezTo>
                  <a:pt x="1377" y="1354"/>
                  <a:pt x="1378" y="1355"/>
                  <a:pt x="1379" y="1355"/>
                </a:cubicBezTo>
                <a:cubicBezTo>
                  <a:pt x="1380" y="1355"/>
                  <a:pt x="1381" y="1354"/>
                  <a:pt x="1382" y="1353"/>
                </a:cubicBezTo>
                <a:cubicBezTo>
                  <a:pt x="1383" y="1352"/>
                  <a:pt x="1383" y="1349"/>
                  <a:pt x="1382" y="1348"/>
                </a:cubicBezTo>
                <a:lnTo>
                  <a:pt x="1369" y="1335"/>
                </a:lnTo>
                <a:close/>
                <a:moveTo>
                  <a:pt x="1263" y="1240"/>
                </a:moveTo>
                <a:cubicBezTo>
                  <a:pt x="1264" y="1241"/>
                  <a:pt x="1265" y="1241"/>
                  <a:pt x="1266" y="1241"/>
                </a:cubicBezTo>
                <a:cubicBezTo>
                  <a:pt x="1267" y="1241"/>
                  <a:pt x="1268" y="1241"/>
                  <a:pt x="1269" y="1240"/>
                </a:cubicBezTo>
                <a:cubicBezTo>
                  <a:pt x="1270" y="1238"/>
                  <a:pt x="1270" y="1236"/>
                  <a:pt x="1269" y="1234"/>
                </a:cubicBezTo>
                <a:cubicBezTo>
                  <a:pt x="1256" y="1222"/>
                  <a:pt x="1256" y="1222"/>
                  <a:pt x="1256" y="1222"/>
                </a:cubicBezTo>
                <a:cubicBezTo>
                  <a:pt x="1254" y="1220"/>
                  <a:pt x="1252" y="1220"/>
                  <a:pt x="1250" y="1222"/>
                </a:cubicBezTo>
                <a:cubicBezTo>
                  <a:pt x="1249" y="1223"/>
                  <a:pt x="1249" y="1226"/>
                  <a:pt x="1250" y="1227"/>
                </a:cubicBezTo>
                <a:lnTo>
                  <a:pt x="1263" y="1240"/>
                </a:lnTo>
                <a:close/>
                <a:moveTo>
                  <a:pt x="1263" y="423"/>
                </a:moveTo>
                <a:cubicBezTo>
                  <a:pt x="1250" y="436"/>
                  <a:pt x="1250" y="436"/>
                  <a:pt x="1250" y="436"/>
                </a:cubicBezTo>
                <a:cubicBezTo>
                  <a:pt x="1249" y="438"/>
                  <a:pt x="1249" y="440"/>
                  <a:pt x="1250" y="442"/>
                </a:cubicBezTo>
                <a:cubicBezTo>
                  <a:pt x="1251" y="442"/>
                  <a:pt x="1252" y="443"/>
                  <a:pt x="1253" y="443"/>
                </a:cubicBezTo>
                <a:cubicBezTo>
                  <a:pt x="1254" y="443"/>
                  <a:pt x="1255" y="442"/>
                  <a:pt x="1256" y="442"/>
                </a:cubicBezTo>
                <a:cubicBezTo>
                  <a:pt x="1269" y="429"/>
                  <a:pt x="1269" y="429"/>
                  <a:pt x="1269" y="429"/>
                </a:cubicBezTo>
                <a:cubicBezTo>
                  <a:pt x="1270" y="427"/>
                  <a:pt x="1270" y="425"/>
                  <a:pt x="1269" y="423"/>
                </a:cubicBezTo>
                <a:cubicBezTo>
                  <a:pt x="1267" y="422"/>
                  <a:pt x="1264" y="422"/>
                  <a:pt x="1263" y="423"/>
                </a:cubicBezTo>
                <a:close/>
                <a:moveTo>
                  <a:pt x="1225" y="1202"/>
                </a:moveTo>
                <a:cubicBezTo>
                  <a:pt x="1226" y="1203"/>
                  <a:pt x="1227" y="1203"/>
                  <a:pt x="1228" y="1203"/>
                </a:cubicBezTo>
                <a:cubicBezTo>
                  <a:pt x="1229" y="1203"/>
                  <a:pt x="1230" y="1203"/>
                  <a:pt x="1231" y="1202"/>
                </a:cubicBezTo>
                <a:cubicBezTo>
                  <a:pt x="1232" y="1201"/>
                  <a:pt x="1232" y="1198"/>
                  <a:pt x="1231" y="1197"/>
                </a:cubicBezTo>
                <a:cubicBezTo>
                  <a:pt x="1225" y="1191"/>
                  <a:pt x="1225" y="1191"/>
                  <a:pt x="1225" y="1191"/>
                </a:cubicBezTo>
                <a:cubicBezTo>
                  <a:pt x="1224" y="1189"/>
                  <a:pt x="1221" y="1189"/>
                  <a:pt x="1219" y="1191"/>
                </a:cubicBezTo>
                <a:cubicBezTo>
                  <a:pt x="1218" y="1193"/>
                  <a:pt x="1218" y="1195"/>
                  <a:pt x="1219" y="1197"/>
                </a:cubicBezTo>
                <a:lnTo>
                  <a:pt x="1225" y="1202"/>
                </a:lnTo>
                <a:close/>
                <a:moveTo>
                  <a:pt x="1483" y="1448"/>
                </a:moveTo>
                <a:cubicBezTo>
                  <a:pt x="1481" y="1447"/>
                  <a:pt x="1478" y="1447"/>
                  <a:pt x="1477" y="1448"/>
                </a:cubicBezTo>
                <a:cubicBezTo>
                  <a:pt x="1475" y="1450"/>
                  <a:pt x="1475" y="1453"/>
                  <a:pt x="1477" y="1454"/>
                </a:cubicBezTo>
                <a:cubicBezTo>
                  <a:pt x="1489" y="1467"/>
                  <a:pt x="1489" y="1467"/>
                  <a:pt x="1489" y="1467"/>
                </a:cubicBezTo>
                <a:cubicBezTo>
                  <a:pt x="1490" y="1467"/>
                  <a:pt x="1491" y="1468"/>
                  <a:pt x="1492" y="1468"/>
                </a:cubicBezTo>
                <a:cubicBezTo>
                  <a:pt x="1493" y="1468"/>
                  <a:pt x="1494" y="1467"/>
                  <a:pt x="1495" y="1467"/>
                </a:cubicBezTo>
                <a:cubicBezTo>
                  <a:pt x="1497" y="1465"/>
                  <a:pt x="1497" y="1463"/>
                  <a:pt x="1495" y="1461"/>
                </a:cubicBezTo>
                <a:lnTo>
                  <a:pt x="1483" y="1448"/>
                </a:lnTo>
                <a:close/>
                <a:moveTo>
                  <a:pt x="1407" y="1373"/>
                </a:moveTo>
                <a:cubicBezTo>
                  <a:pt x="1405" y="1371"/>
                  <a:pt x="1403" y="1371"/>
                  <a:pt x="1401" y="1373"/>
                </a:cubicBezTo>
                <a:cubicBezTo>
                  <a:pt x="1400" y="1374"/>
                  <a:pt x="1400" y="1377"/>
                  <a:pt x="1401" y="1379"/>
                </a:cubicBezTo>
                <a:cubicBezTo>
                  <a:pt x="1414" y="1391"/>
                  <a:pt x="1414" y="1391"/>
                  <a:pt x="1414" y="1391"/>
                </a:cubicBezTo>
                <a:cubicBezTo>
                  <a:pt x="1415" y="1392"/>
                  <a:pt x="1416" y="1392"/>
                  <a:pt x="1417" y="1392"/>
                </a:cubicBezTo>
                <a:cubicBezTo>
                  <a:pt x="1418" y="1392"/>
                  <a:pt x="1419" y="1392"/>
                  <a:pt x="1420" y="1391"/>
                </a:cubicBezTo>
                <a:cubicBezTo>
                  <a:pt x="1421" y="1390"/>
                  <a:pt x="1421" y="1387"/>
                  <a:pt x="1420" y="1385"/>
                </a:cubicBezTo>
                <a:lnTo>
                  <a:pt x="1407" y="1373"/>
                </a:lnTo>
                <a:close/>
                <a:moveTo>
                  <a:pt x="1520" y="1486"/>
                </a:moveTo>
                <a:cubicBezTo>
                  <a:pt x="1519" y="1485"/>
                  <a:pt x="1516" y="1485"/>
                  <a:pt x="1515" y="1486"/>
                </a:cubicBezTo>
                <a:cubicBezTo>
                  <a:pt x="1513" y="1488"/>
                  <a:pt x="1513" y="1490"/>
                  <a:pt x="1515" y="1492"/>
                </a:cubicBezTo>
                <a:cubicBezTo>
                  <a:pt x="1527" y="1504"/>
                  <a:pt x="1527" y="1504"/>
                  <a:pt x="1527" y="1504"/>
                </a:cubicBezTo>
                <a:cubicBezTo>
                  <a:pt x="1528" y="1505"/>
                  <a:pt x="1529" y="1506"/>
                  <a:pt x="1530" y="1506"/>
                </a:cubicBezTo>
                <a:cubicBezTo>
                  <a:pt x="1531" y="1506"/>
                  <a:pt x="1532" y="1505"/>
                  <a:pt x="1533" y="1504"/>
                </a:cubicBezTo>
                <a:cubicBezTo>
                  <a:pt x="1534" y="1503"/>
                  <a:pt x="1534" y="1500"/>
                  <a:pt x="1533" y="1499"/>
                </a:cubicBezTo>
                <a:lnTo>
                  <a:pt x="1520" y="1486"/>
                </a:lnTo>
                <a:close/>
                <a:moveTo>
                  <a:pt x="1558" y="1524"/>
                </a:moveTo>
                <a:cubicBezTo>
                  <a:pt x="1557" y="1522"/>
                  <a:pt x="1554" y="1522"/>
                  <a:pt x="1552" y="1524"/>
                </a:cubicBezTo>
                <a:cubicBezTo>
                  <a:pt x="1551" y="1526"/>
                  <a:pt x="1551" y="1528"/>
                  <a:pt x="1552" y="1530"/>
                </a:cubicBezTo>
                <a:cubicBezTo>
                  <a:pt x="1558" y="1535"/>
                  <a:pt x="1558" y="1535"/>
                  <a:pt x="1558" y="1535"/>
                </a:cubicBezTo>
                <a:cubicBezTo>
                  <a:pt x="1559" y="1536"/>
                  <a:pt x="1560" y="1536"/>
                  <a:pt x="1561" y="1536"/>
                </a:cubicBezTo>
                <a:cubicBezTo>
                  <a:pt x="1562" y="1536"/>
                  <a:pt x="1563" y="1536"/>
                  <a:pt x="1564" y="1535"/>
                </a:cubicBezTo>
                <a:cubicBezTo>
                  <a:pt x="1565" y="1534"/>
                  <a:pt x="1565" y="1531"/>
                  <a:pt x="1564" y="1530"/>
                </a:cubicBezTo>
                <a:lnTo>
                  <a:pt x="1558" y="1524"/>
                </a:lnTo>
                <a:close/>
                <a:moveTo>
                  <a:pt x="1641" y="845"/>
                </a:moveTo>
                <a:cubicBezTo>
                  <a:pt x="1638" y="856"/>
                  <a:pt x="1633" y="864"/>
                  <a:pt x="1625" y="871"/>
                </a:cubicBezTo>
                <a:cubicBezTo>
                  <a:pt x="1617" y="877"/>
                  <a:pt x="1608" y="881"/>
                  <a:pt x="1597" y="881"/>
                </a:cubicBezTo>
                <a:cubicBezTo>
                  <a:pt x="1590" y="881"/>
                  <a:pt x="1590" y="881"/>
                  <a:pt x="1590" y="881"/>
                </a:cubicBezTo>
                <a:cubicBezTo>
                  <a:pt x="1590" y="823"/>
                  <a:pt x="1590" y="823"/>
                  <a:pt x="1590" y="823"/>
                </a:cubicBezTo>
                <a:cubicBezTo>
                  <a:pt x="1595" y="823"/>
                  <a:pt x="1595" y="823"/>
                  <a:pt x="1595" y="823"/>
                </a:cubicBezTo>
                <a:cubicBezTo>
                  <a:pt x="1601" y="823"/>
                  <a:pt x="1606" y="825"/>
                  <a:pt x="1610" y="829"/>
                </a:cubicBezTo>
                <a:cubicBezTo>
                  <a:pt x="1613" y="833"/>
                  <a:pt x="1616" y="839"/>
                  <a:pt x="1618" y="848"/>
                </a:cubicBezTo>
                <a:cubicBezTo>
                  <a:pt x="1621" y="848"/>
                  <a:pt x="1621" y="848"/>
                  <a:pt x="1621" y="848"/>
                </a:cubicBezTo>
                <a:cubicBezTo>
                  <a:pt x="1621" y="795"/>
                  <a:pt x="1621" y="795"/>
                  <a:pt x="1621" y="795"/>
                </a:cubicBezTo>
                <a:cubicBezTo>
                  <a:pt x="1619" y="795"/>
                  <a:pt x="1619" y="795"/>
                  <a:pt x="1619" y="795"/>
                </a:cubicBezTo>
                <a:cubicBezTo>
                  <a:pt x="1617" y="802"/>
                  <a:pt x="1614" y="808"/>
                  <a:pt x="1611" y="812"/>
                </a:cubicBezTo>
                <a:cubicBezTo>
                  <a:pt x="1607" y="816"/>
                  <a:pt x="1602" y="818"/>
                  <a:pt x="1596" y="818"/>
                </a:cubicBezTo>
                <a:cubicBezTo>
                  <a:pt x="1590" y="818"/>
                  <a:pt x="1590" y="818"/>
                  <a:pt x="1590" y="818"/>
                </a:cubicBezTo>
                <a:cubicBezTo>
                  <a:pt x="1590" y="763"/>
                  <a:pt x="1590" y="763"/>
                  <a:pt x="1590" y="763"/>
                </a:cubicBezTo>
                <a:cubicBezTo>
                  <a:pt x="1596" y="763"/>
                  <a:pt x="1596" y="763"/>
                  <a:pt x="1596" y="763"/>
                </a:cubicBezTo>
                <a:cubicBezTo>
                  <a:pt x="1607" y="763"/>
                  <a:pt x="1615" y="765"/>
                  <a:pt x="1621" y="769"/>
                </a:cubicBezTo>
                <a:cubicBezTo>
                  <a:pt x="1626" y="774"/>
                  <a:pt x="1632" y="782"/>
                  <a:pt x="1637" y="794"/>
                </a:cubicBezTo>
                <a:cubicBezTo>
                  <a:pt x="1640" y="794"/>
                  <a:pt x="1640" y="794"/>
                  <a:pt x="1640" y="794"/>
                </a:cubicBezTo>
                <a:cubicBezTo>
                  <a:pt x="1638" y="759"/>
                  <a:pt x="1638" y="759"/>
                  <a:pt x="1638" y="759"/>
                </a:cubicBezTo>
                <a:cubicBezTo>
                  <a:pt x="1544" y="759"/>
                  <a:pt x="1544" y="759"/>
                  <a:pt x="1544" y="759"/>
                </a:cubicBezTo>
                <a:cubicBezTo>
                  <a:pt x="1544" y="763"/>
                  <a:pt x="1544" y="763"/>
                  <a:pt x="1544" y="763"/>
                </a:cubicBezTo>
                <a:cubicBezTo>
                  <a:pt x="1555" y="763"/>
                  <a:pt x="1555" y="763"/>
                  <a:pt x="1555" y="763"/>
                </a:cubicBezTo>
                <a:cubicBezTo>
                  <a:pt x="1555" y="881"/>
                  <a:pt x="1555" y="881"/>
                  <a:pt x="1555" y="881"/>
                </a:cubicBezTo>
                <a:cubicBezTo>
                  <a:pt x="1544" y="881"/>
                  <a:pt x="1544" y="881"/>
                  <a:pt x="1544" y="881"/>
                </a:cubicBezTo>
                <a:cubicBezTo>
                  <a:pt x="1544" y="885"/>
                  <a:pt x="1544" y="885"/>
                  <a:pt x="1544" y="885"/>
                </a:cubicBezTo>
                <a:cubicBezTo>
                  <a:pt x="1643" y="885"/>
                  <a:pt x="1643" y="885"/>
                  <a:pt x="1643" y="885"/>
                </a:cubicBezTo>
                <a:cubicBezTo>
                  <a:pt x="1645" y="845"/>
                  <a:pt x="1645" y="845"/>
                  <a:pt x="1645" y="845"/>
                </a:cubicBezTo>
                <a:lnTo>
                  <a:pt x="1641" y="845"/>
                </a:lnTo>
                <a:close/>
                <a:moveTo>
                  <a:pt x="455" y="1241"/>
                </a:moveTo>
                <a:cubicBezTo>
                  <a:pt x="456" y="1241"/>
                  <a:pt x="457" y="1241"/>
                  <a:pt x="458" y="1240"/>
                </a:cubicBezTo>
                <a:cubicBezTo>
                  <a:pt x="470" y="1227"/>
                  <a:pt x="470" y="1227"/>
                  <a:pt x="470" y="1227"/>
                </a:cubicBezTo>
                <a:cubicBezTo>
                  <a:pt x="472" y="1226"/>
                  <a:pt x="472" y="1223"/>
                  <a:pt x="470" y="1222"/>
                </a:cubicBezTo>
                <a:cubicBezTo>
                  <a:pt x="469" y="1220"/>
                  <a:pt x="466" y="1220"/>
                  <a:pt x="464" y="1222"/>
                </a:cubicBezTo>
                <a:cubicBezTo>
                  <a:pt x="452" y="1234"/>
                  <a:pt x="452" y="1234"/>
                  <a:pt x="452" y="1234"/>
                </a:cubicBezTo>
                <a:cubicBezTo>
                  <a:pt x="450" y="1236"/>
                  <a:pt x="450" y="1238"/>
                  <a:pt x="452" y="1240"/>
                </a:cubicBezTo>
                <a:cubicBezTo>
                  <a:pt x="453" y="1241"/>
                  <a:pt x="454" y="1241"/>
                  <a:pt x="455" y="1241"/>
                </a:cubicBezTo>
                <a:close/>
                <a:moveTo>
                  <a:pt x="492" y="1203"/>
                </a:moveTo>
                <a:cubicBezTo>
                  <a:pt x="493" y="1203"/>
                  <a:pt x="495" y="1203"/>
                  <a:pt x="495" y="1202"/>
                </a:cubicBezTo>
                <a:cubicBezTo>
                  <a:pt x="501" y="1197"/>
                  <a:pt x="501" y="1197"/>
                  <a:pt x="501" y="1197"/>
                </a:cubicBezTo>
                <a:cubicBezTo>
                  <a:pt x="503" y="1195"/>
                  <a:pt x="503" y="1193"/>
                  <a:pt x="501" y="1191"/>
                </a:cubicBezTo>
                <a:cubicBezTo>
                  <a:pt x="499" y="1189"/>
                  <a:pt x="497" y="1189"/>
                  <a:pt x="495" y="1191"/>
                </a:cubicBezTo>
                <a:cubicBezTo>
                  <a:pt x="490" y="1197"/>
                  <a:pt x="490" y="1197"/>
                  <a:pt x="490" y="1197"/>
                </a:cubicBezTo>
                <a:cubicBezTo>
                  <a:pt x="488" y="1198"/>
                  <a:pt x="488" y="1201"/>
                  <a:pt x="490" y="1202"/>
                </a:cubicBezTo>
                <a:cubicBezTo>
                  <a:pt x="490" y="1203"/>
                  <a:pt x="491" y="1203"/>
                  <a:pt x="492" y="1203"/>
                </a:cubicBezTo>
                <a:close/>
                <a:moveTo>
                  <a:pt x="1445" y="1411"/>
                </a:moveTo>
                <a:cubicBezTo>
                  <a:pt x="1443" y="1409"/>
                  <a:pt x="1441" y="1409"/>
                  <a:pt x="1439" y="1411"/>
                </a:cubicBezTo>
                <a:cubicBezTo>
                  <a:pt x="1438" y="1412"/>
                  <a:pt x="1438" y="1415"/>
                  <a:pt x="1439" y="1416"/>
                </a:cubicBezTo>
                <a:cubicBezTo>
                  <a:pt x="1452" y="1429"/>
                  <a:pt x="1452" y="1429"/>
                  <a:pt x="1452" y="1429"/>
                </a:cubicBezTo>
                <a:cubicBezTo>
                  <a:pt x="1452" y="1430"/>
                  <a:pt x="1454" y="1430"/>
                  <a:pt x="1455" y="1430"/>
                </a:cubicBezTo>
                <a:cubicBezTo>
                  <a:pt x="1456" y="1430"/>
                  <a:pt x="1457" y="1430"/>
                  <a:pt x="1457" y="1429"/>
                </a:cubicBezTo>
                <a:cubicBezTo>
                  <a:pt x="1459" y="1427"/>
                  <a:pt x="1459" y="1425"/>
                  <a:pt x="1457" y="1423"/>
                </a:cubicBezTo>
                <a:lnTo>
                  <a:pt x="1445" y="141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972672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43"/>
                                        </p:tgtEl>
                                        <p:attrNameLst>
                                          <p:attrName>style.visibility</p:attrName>
                                        </p:attrNameLst>
                                      </p:cBhvr>
                                      <p:to>
                                        <p:strVal val="visible"/>
                                      </p:to>
                                    </p:set>
                                    <p:anim calcmode="lin" valueType="num">
                                      <p:cBhvr>
                                        <p:cTn id="7" dur="500" fill="hold"/>
                                        <p:tgtEl>
                                          <p:spTgt spid="1043"/>
                                        </p:tgtEl>
                                        <p:attrNameLst>
                                          <p:attrName>ppt_w</p:attrName>
                                        </p:attrNameLst>
                                      </p:cBhvr>
                                      <p:tavLst>
                                        <p:tav tm="0">
                                          <p:val>
                                            <p:fltVal val="0"/>
                                          </p:val>
                                        </p:tav>
                                        <p:tav tm="100000">
                                          <p:val>
                                            <p:strVal val="#ppt_w"/>
                                          </p:val>
                                        </p:tav>
                                      </p:tavLst>
                                    </p:anim>
                                    <p:anim calcmode="lin" valueType="num">
                                      <p:cBhvr>
                                        <p:cTn id="8" dur="500" fill="hold"/>
                                        <p:tgtEl>
                                          <p:spTgt spid="1043"/>
                                        </p:tgtEl>
                                        <p:attrNameLst>
                                          <p:attrName>ppt_h</p:attrName>
                                        </p:attrNameLst>
                                      </p:cBhvr>
                                      <p:tavLst>
                                        <p:tav tm="0">
                                          <p:val>
                                            <p:fltVal val="0"/>
                                          </p:val>
                                        </p:tav>
                                        <p:tav tm="100000">
                                          <p:val>
                                            <p:strVal val="#ppt_h"/>
                                          </p:val>
                                        </p:tav>
                                      </p:tavLst>
                                    </p:anim>
                                    <p:animEffect transition="in" filter="fade">
                                      <p:cBhvr>
                                        <p:cTn id="9" dur="500"/>
                                        <p:tgtEl>
                                          <p:spTgt spid="104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4A0BC39-D0EA-9256-F608-00C1646F7226}"/>
              </a:ext>
            </a:extLst>
          </p:cNvPr>
          <p:cNvSpPr txBox="1"/>
          <p:nvPr/>
        </p:nvSpPr>
        <p:spPr>
          <a:xfrm>
            <a:off x="3048000" y="2782669"/>
            <a:ext cx="6096000" cy="646331"/>
          </a:xfrm>
          <a:prstGeom prst="rect">
            <a:avLst/>
          </a:prstGeom>
          <a:noFill/>
        </p:spPr>
        <p:txBody>
          <a:bodyPr wrap="square">
            <a:spAutoFit/>
          </a:bodyPr>
          <a:lstStyle/>
          <a:p>
            <a:pPr algn="ctr"/>
            <a:r>
              <a:rPr lang="en-US" sz="3600" b="1" i="1" dirty="0"/>
              <a:t>Let’s Recap…</a:t>
            </a:r>
          </a:p>
        </p:txBody>
      </p:sp>
    </p:spTree>
    <p:extLst>
      <p:ext uri="{BB962C8B-B14F-4D97-AF65-F5344CB8AC3E}">
        <p14:creationId xmlns:p14="http://schemas.microsoft.com/office/powerpoint/2010/main" val="15100351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34812C7-229E-5721-4C21-B7BEB5BB6894}"/>
              </a:ext>
            </a:extLst>
          </p:cNvPr>
          <p:cNvSpPr txBox="1"/>
          <p:nvPr/>
        </p:nvSpPr>
        <p:spPr>
          <a:xfrm>
            <a:off x="573506" y="174213"/>
            <a:ext cx="11044988" cy="707886"/>
          </a:xfrm>
          <a:prstGeom prst="rect">
            <a:avLst/>
          </a:prstGeom>
          <a:noFill/>
        </p:spPr>
        <p:txBody>
          <a:bodyPr wrap="square">
            <a:spAutoFit/>
          </a:bodyPr>
          <a:lstStyle/>
          <a:p>
            <a:r>
              <a:rPr lang="en-US" sz="4000" dirty="0">
                <a:solidFill>
                  <a:schemeClr val="accent1"/>
                </a:solidFill>
              </a:rPr>
              <a:t>Timeline of Ertugrul, Osman and Orhan</a:t>
            </a:r>
          </a:p>
        </p:txBody>
      </p:sp>
      <p:sp>
        <p:nvSpPr>
          <p:cNvPr id="3" name="TextBox 2">
            <a:extLst>
              <a:ext uri="{FF2B5EF4-FFF2-40B4-BE49-F238E27FC236}">
                <a16:creationId xmlns:a16="http://schemas.microsoft.com/office/drawing/2014/main" id="{696D1688-EAD6-06F8-12FC-C373B9777E87}"/>
              </a:ext>
            </a:extLst>
          </p:cNvPr>
          <p:cNvSpPr txBox="1"/>
          <p:nvPr/>
        </p:nvSpPr>
        <p:spPr>
          <a:xfrm>
            <a:off x="159618" y="999665"/>
            <a:ext cx="11872763" cy="5858335"/>
          </a:xfrm>
          <a:prstGeom prst="rect">
            <a:avLst/>
          </a:prstGeom>
          <a:noFill/>
        </p:spPr>
        <p:txBody>
          <a:bodyPr wrap="square">
            <a:spAutoFit/>
          </a:bodyPr>
          <a:lstStyle/>
          <a:p>
            <a:pPr marL="342900" indent="-342900">
              <a:lnSpc>
                <a:spcPct val="107000"/>
              </a:lnSpc>
              <a:buFont typeface="Arial" panose="020B0604020202020204" pitchFamily="34" charset="0"/>
              <a:buChar char="•"/>
              <a:tabLst>
                <a:tab pos="457200" algn="l"/>
              </a:tabLst>
            </a:pPr>
            <a:r>
              <a:rPr lang="en-US" sz="2200" dirty="0">
                <a:solidFill>
                  <a:schemeClr val="accent1"/>
                </a:solidFill>
              </a:rPr>
              <a:t>1196: Birth of Ertugrul Ghazi</a:t>
            </a:r>
          </a:p>
          <a:p>
            <a:pPr marL="342900" indent="-342900">
              <a:lnSpc>
                <a:spcPct val="107000"/>
              </a:lnSpc>
              <a:buFont typeface="Arial" panose="020B0604020202020204" pitchFamily="34" charset="0"/>
              <a:buChar char="•"/>
              <a:tabLst>
                <a:tab pos="457200" algn="l"/>
              </a:tabLst>
            </a:pPr>
            <a:r>
              <a:rPr lang="en-US" sz="2200" dirty="0">
                <a:solidFill>
                  <a:schemeClr val="accent1"/>
                </a:solidFill>
              </a:rPr>
              <a:t>1227: </a:t>
            </a:r>
            <a:r>
              <a:rPr lang="en-US" sz="2200" dirty="0" err="1">
                <a:solidFill>
                  <a:schemeClr val="accent1"/>
                </a:solidFill>
              </a:rPr>
              <a:t>Kayi</a:t>
            </a:r>
            <a:r>
              <a:rPr lang="en-US" sz="2200" dirty="0">
                <a:solidFill>
                  <a:schemeClr val="accent1"/>
                </a:solidFill>
              </a:rPr>
              <a:t> tribe cross Euphrates and enter into Anatolia</a:t>
            </a:r>
          </a:p>
          <a:p>
            <a:pPr marL="342900" indent="-342900">
              <a:lnSpc>
                <a:spcPct val="107000"/>
              </a:lnSpc>
              <a:buFont typeface="Arial" panose="020B0604020202020204" pitchFamily="34" charset="0"/>
              <a:buChar char="•"/>
              <a:tabLst>
                <a:tab pos="457200" algn="l"/>
              </a:tabLst>
            </a:pPr>
            <a:r>
              <a:rPr lang="en-US" sz="2200" dirty="0">
                <a:solidFill>
                  <a:schemeClr val="accent1"/>
                </a:solidFill>
              </a:rPr>
              <a:t>1237: </a:t>
            </a:r>
            <a:r>
              <a:rPr lang="en-US" sz="2200" dirty="0" err="1">
                <a:solidFill>
                  <a:schemeClr val="accent1"/>
                </a:solidFill>
              </a:rPr>
              <a:t>Alaeddin</a:t>
            </a:r>
            <a:r>
              <a:rPr lang="en-US" sz="2200" dirty="0">
                <a:solidFill>
                  <a:schemeClr val="accent1"/>
                </a:solidFill>
              </a:rPr>
              <a:t> </a:t>
            </a:r>
            <a:r>
              <a:rPr lang="en-US" sz="2200" dirty="0" err="1">
                <a:solidFill>
                  <a:schemeClr val="accent1"/>
                </a:solidFill>
              </a:rPr>
              <a:t>Keyqubad</a:t>
            </a:r>
            <a:r>
              <a:rPr lang="en-US" sz="2200" dirty="0">
                <a:solidFill>
                  <a:schemeClr val="accent1"/>
                </a:solidFill>
              </a:rPr>
              <a:t> I awards Ertugrul title of Ghazi and </a:t>
            </a:r>
            <a:r>
              <a:rPr lang="en-US" sz="2200" dirty="0" err="1">
                <a:solidFill>
                  <a:schemeClr val="accent1"/>
                </a:solidFill>
              </a:rPr>
              <a:t>Karacadag</a:t>
            </a:r>
            <a:r>
              <a:rPr lang="en-US" sz="2200" dirty="0">
                <a:solidFill>
                  <a:schemeClr val="accent1"/>
                </a:solidFill>
              </a:rPr>
              <a:t>, </a:t>
            </a:r>
            <a:r>
              <a:rPr lang="en-US" sz="2200" b="1" dirty="0" err="1">
                <a:solidFill>
                  <a:schemeClr val="accent1"/>
                </a:solidFill>
              </a:rPr>
              <a:t>Sogut</a:t>
            </a:r>
            <a:r>
              <a:rPr lang="en-US" sz="2200" b="1" dirty="0">
                <a:solidFill>
                  <a:schemeClr val="accent1"/>
                </a:solidFill>
              </a:rPr>
              <a:t>, </a:t>
            </a:r>
            <a:r>
              <a:rPr lang="en-US" sz="2200" dirty="0" err="1">
                <a:solidFill>
                  <a:schemeClr val="accent1"/>
                </a:solidFill>
              </a:rPr>
              <a:t>Domanic</a:t>
            </a:r>
            <a:r>
              <a:rPr lang="en-US" sz="2200" b="1" dirty="0">
                <a:solidFill>
                  <a:schemeClr val="accent1"/>
                </a:solidFill>
              </a:rPr>
              <a:t> </a:t>
            </a:r>
          </a:p>
          <a:p>
            <a:pPr marL="342900" indent="-342900">
              <a:lnSpc>
                <a:spcPct val="107000"/>
              </a:lnSpc>
              <a:buFont typeface="Arial" panose="020B0604020202020204" pitchFamily="34" charset="0"/>
              <a:buChar char="•"/>
              <a:tabLst>
                <a:tab pos="457200" algn="l"/>
              </a:tabLst>
            </a:pPr>
            <a:r>
              <a:rPr lang="en-US" sz="2200" dirty="0">
                <a:solidFill>
                  <a:schemeClr val="accent1"/>
                </a:solidFill>
              </a:rPr>
              <a:t>1289: Ertugrul Ghazi dies and </a:t>
            </a:r>
            <a:r>
              <a:rPr lang="en-US" sz="2200" b="1" dirty="0">
                <a:solidFill>
                  <a:schemeClr val="accent1"/>
                </a:solidFill>
              </a:rPr>
              <a:t>Osman</a:t>
            </a:r>
            <a:r>
              <a:rPr lang="en-US" sz="2200" dirty="0">
                <a:solidFill>
                  <a:schemeClr val="accent1"/>
                </a:solidFill>
              </a:rPr>
              <a:t> comes to power</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1285-88: Osman conquers </a:t>
            </a:r>
            <a:r>
              <a:rPr lang="en-US" sz="2200" kern="0" dirty="0" err="1">
                <a:solidFill>
                  <a:schemeClr val="accent1"/>
                </a:solidFill>
                <a:effectLst/>
                <a:ea typeface="Times New Roman" panose="02020603050405020304" pitchFamily="18" charset="0"/>
                <a:cs typeface="Times New Roman" panose="02020603050405020304" pitchFamily="18" charset="0"/>
              </a:rPr>
              <a:t>Kulaca</a:t>
            </a:r>
            <a:r>
              <a:rPr lang="en-US" sz="2200" kern="0" dirty="0">
                <a:solidFill>
                  <a:schemeClr val="accent1"/>
                </a:solidFill>
                <a:effectLst/>
                <a:ea typeface="Times New Roman" panose="02020603050405020304" pitchFamily="18" charset="0"/>
                <a:cs typeface="Times New Roman" panose="02020603050405020304" pitchFamily="18" charset="0"/>
              </a:rPr>
              <a:t> Hisar, </a:t>
            </a:r>
            <a:r>
              <a:rPr lang="en-US" sz="2200" kern="0" dirty="0" err="1">
                <a:solidFill>
                  <a:schemeClr val="accent1"/>
                </a:solidFill>
                <a:effectLst/>
                <a:ea typeface="Times New Roman" panose="02020603050405020304" pitchFamily="18" charset="0"/>
                <a:cs typeface="Times New Roman" panose="02020603050405020304" pitchFamily="18" charset="0"/>
              </a:rPr>
              <a:t>Karaca</a:t>
            </a:r>
            <a:r>
              <a:rPr lang="en-US" sz="2200" kern="0" dirty="0">
                <a:solidFill>
                  <a:schemeClr val="accent1"/>
                </a:solidFill>
                <a:effectLst/>
                <a:ea typeface="Times New Roman" panose="02020603050405020304" pitchFamily="18" charset="0"/>
                <a:cs typeface="Times New Roman" panose="02020603050405020304" pitchFamily="18" charset="0"/>
              </a:rPr>
              <a:t> Hisar</a:t>
            </a:r>
            <a:r>
              <a:rPr lang="en-US" sz="2200" b="1" kern="0" dirty="0">
                <a:solidFill>
                  <a:schemeClr val="accent1"/>
                </a:solidFill>
                <a:effectLst/>
                <a:ea typeface="Times New Roman" panose="02020603050405020304" pitchFamily="18" charset="0"/>
                <a:cs typeface="Times New Roman" panose="02020603050405020304" pitchFamily="18" charset="0"/>
              </a:rPr>
              <a:t>, </a:t>
            </a:r>
            <a:r>
              <a:rPr lang="en-US" sz="2200" kern="0" dirty="0" err="1">
                <a:solidFill>
                  <a:schemeClr val="accent1"/>
                </a:solidFill>
                <a:effectLst/>
                <a:ea typeface="Times New Roman" panose="02020603050405020304" pitchFamily="18" charset="0"/>
                <a:cs typeface="Times New Roman" panose="02020603050405020304" pitchFamily="18" charset="0"/>
              </a:rPr>
              <a:t>Bilekoma</a:t>
            </a:r>
            <a:r>
              <a:rPr lang="en-US" sz="2200" kern="0" dirty="0">
                <a:solidFill>
                  <a:schemeClr val="accent1"/>
                </a:solidFill>
                <a:effectLst/>
                <a:ea typeface="Times New Roman" panose="02020603050405020304" pitchFamily="18" charset="0"/>
                <a:cs typeface="Times New Roman" panose="02020603050405020304" pitchFamily="18" charset="0"/>
              </a:rPr>
              <a:t> and </a:t>
            </a:r>
            <a:r>
              <a:rPr lang="en-US" sz="2200" kern="0" dirty="0" err="1">
                <a:solidFill>
                  <a:schemeClr val="accent1"/>
                </a:solidFill>
                <a:effectLst/>
                <a:ea typeface="Times New Roman" panose="02020603050405020304" pitchFamily="18" charset="0"/>
                <a:cs typeface="Times New Roman" panose="02020603050405020304" pitchFamily="18" charset="0"/>
              </a:rPr>
              <a:t>Melangia</a:t>
            </a:r>
            <a:r>
              <a:rPr lang="en-US" sz="2200" kern="0" dirty="0">
                <a:solidFill>
                  <a:schemeClr val="accent1"/>
                </a:solidFill>
                <a:effectLst/>
                <a:ea typeface="Times New Roman" panose="02020603050405020304" pitchFamily="18" charset="0"/>
                <a:cs typeface="Times New Roman" panose="02020603050405020304" pitchFamily="18" charset="0"/>
              </a:rPr>
              <a:t>, which is renamed </a:t>
            </a:r>
            <a:r>
              <a:rPr lang="en-US" sz="2200" b="1" kern="0" dirty="0" err="1">
                <a:solidFill>
                  <a:schemeClr val="accent1"/>
                </a:solidFill>
                <a:effectLst/>
                <a:ea typeface="Times New Roman" panose="02020603050405020304" pitchFamily="18" charset="0"/>
                <a:cs typeface="Times New Roman" panose="02020603050405020304" pitchFamily="18" charset="0"/>
              </a:rPr>
              <a:t>Yenisehir</a:t>
            </a:r>
            <a:r>
              <a:rPr lang="en-US" sz="2200" kern="0" dirty="0">
                <a:solidFill>
                  <a:schemeClr val="accent1"/>
                </a:solidFill>
                <a:ea typeface="Times New Roman" panose="02020603050405020304" pitchFamily="18" charset="0"/>
                <a:cs typeface="Times New Roman" panose="02020603050405020304" pitchFamily="18" charset="0"/>
              </a:rPr>
              <a:t>, the new capital </a:t>
            </a:r>
            <a:r>
              <a:rPr lang="en-US" sz="2200" kern="0" dirty="0">
                <a:solidFill>
                  <a:schemeClr val="accent1"/>
                </a:solidFill>
                <a:effectLst/>
                <a:ea typeface="Times New Roman" panose="02020603050405020304" pitchFamily="18" charset="0"/>
                <a:cs typeface="Times New Roman" panose="02020603050405020304" pitchFamily="18" charset="0"/>
              </a:rPr>
              <a:t> </a:t>
            </a:r>
            <a:endParaRPr lang="en-US" sz="2200" kern="100" dirty="0">
              <a:solidFill>
                <a:schemeClr val="accent1"/>
              </a:solidFill>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1302-04: Battle of </a:t>
            </a:r>
            <a:r>
              <a:rPr lang="en-US" sz="2200" kern="0" dirty="0" err="1">
                <a:solidFill>
                  <a:schemeClr val="accent1"/>
                </a:solidFill>
                <a:effectLst/>
                <a:ea typeface="Times New Roman" panose="02020603050405020304" pitchFamily="18" charset="0"/>
                <a:cs typeface="Times New Roman" panose="02020603050405020304" pitchFamily="18" charset="0"/>
              </a:rPr>
              <a:t>Bapheus</a:t>
            </a:r>
            <a:r>
              <a:rPr lang="en-US" sz="2200" kern="0" dirty="0">
                <a:solidFill>
                  <a:schemeClr val="accent1"/>
                </a:solidFill>
                <a:effectLst/>
                <a:ea typeface="Times New Roman" panose="02020603050405020304" pitchFamily="18" charset="0"/>
                <a:cs typeface="Times New Roman" panose="02020603050405020304" pitchFamily="18" charset="0"/>
              </a:rPr>
              <a:t> and </a:t>
            </a:r>
            <a:r>
              <a:rPr lang="en-US" sz="2200" kern="0" dirty="0" err="1">
                <a:solidFill>
                  <a:schemeClr val="accent1"/>
                </a:solidFill>
                <a:effectLst/>
                <a:ea typeface="Times New Roman" panose="02020603050405020304" pitchFamily="18" charset="0"/>
                <a:cs typeface="Times New Roman" panose="02020603050405020304" pitchFamily="18" charset="0"/>
              </a:rPr>
              <a:t>Dimbos</a:t>
            </a:r>
            <a:r>
              <a:rPr lang="en-US" sz="2200" kern="0" dirty="0">
                <a:solidFill>
                  <a:schemeClr val="accent1"/>
                </a:solidFill>
                <a:effectLst/>
                <a:ea typeface="Times New Roman" panose="02020603050405020304" pitchFamily="18" charset="0"/>
                <a:cs typeface="Times New Roman" panose="02020603050405020304" pitchFamily="18" charset="0"/>
              </a:rPr>
              <a:t> opens the Bursa Plain and </a:t>
            </a:r>
            <a:r>
              <a:rPr lang="en-US" sz="2200" kern="0" dirty="0" err="1">
                <a:solidFill>
                  <a:schemeClr val="accent1"/>
                </a:solidFill>
                <a:effectLst/>
                <a:ea typeface="Times New Roman" panose="02020603050405020304" pitchFamily="18" charset="0"/>
                <a:cs typeface="Times New Roman" panose="02020603050405020304" pitchFamily="18" charset="0"/>
              </a:rPr>
              <a:t>Mysia</a:t>
            </a:r>
            <a:r>
              <a:rPr lang="en-US" sz="2200" kern="0" dirty="0">
                <a:solidFill>
                  <a:schemeClr val="accent1"/>
                </a:solidFill>
                <a:effectLst/>
                <a:ea typeface="Times New Roman" panose="02020603050405020304" pitchFamily="18" charset="0"/>
                <a:cs typeface="Times New Roman" panose="02020603050405020304" pitchFamily="18" charset="0"/>
              </a:rPr>
              <a:t> </a:t>
            </a:r>
            <a:r>
              <a:rPr lang="en-US" sz="2200" kern="0" dirty="0" err="1">
                <a:solidFill>
                  <a:schemeClr val="accent1"/>
                </a:solidFill>
                <a:effectLst/>
                <a:ea typeface="Times New Roman" panose="02020603050405020304" pitchFamily="18" charset="0"/>
                <a:cs typeface="Times New Roman" panose="02020603050405020304" pitchFamily="18" charset="0"/>
              </a:rPr>
              <a:t>Olypos</a:t>
            </a:r>
            <a:endParaRPr lang="en-US" sz="2200" kern="100" dirty="0">
              <a:solidFill>
                <a:schemeClr val="accent1"/>
              </a:solidFill>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1326: Capture of </a:t>
            </a:r>
            <a:r>
              <a:rPr lang="en-US" sz="2200" b="1" kern="0" dirty="0">
                <a:solidFill>
                  <a:schemeClr val="accent1"/>
                </a:solidFill>
                <a:effectLst/>
                <a:ea typeface="Times New Roman" panose="02020603050405020304" pitchFamily="18" charset="0"/>
                <a:cs typeface="Times New Roman" panose="02020603050405020304" pitchFamily="18" charset="0"/>
              </a:rPr>
              <a:t>Bursa, </a:t>
            </a:r>
            <a:r>
              <a:rPr lang="en-US" sz="2200" kern="0" dirty="0">
                <a:solidFill>
                  <a:schemeClr val="accent1"/>
                </a:solidFill>
                <a:effectLst/>
                <a:ea typeface="Times New Roman" panose="02020603050405020304" pitchFamily="18" charset="0"/>
                <a:cs typeface="Times New Roman" panose="02020603050405020304" pitchFamily="18" charset="0"/>
              </a:rPr>
              <a:t>made new capital, </a:t>
            </a:r>
            <a:r>
              <a:rPr lang="en-US" sz="2200" b="1" kern="0" dirty="0">
                <a:solidFill>
                  <a:schemeClr val="accent1"/>
                </a:solidFill>
                <a:effectLst/>
                <a:ea typeface="Times New Roman" panose="02020603050405020304" pitchFamily="18" charset="0"/>
                <a:cs typeface="Times New Roman" panose="02020603050405020304" pitchFamily="18" charset="0"/>
              </a:rPr>
              <a:t>Orhan </a:t>
            </a:r>
            <a:r>
              <a:rPr lang="en-US" sz="2200" kern="0" dirty="0">
                <a:solidFill>
                  <a:schemeClr val="accent1"/>
                </a:solidFill>
                <a:effectLst/>
                <a:ea typeface="Times New Roman" panose="02020603050405020304" pitchFamily="18" charset="0"/>
                <a:cs typeface="Times New Roman" panose="02020603050405020304" pitchFamily="18" charset="0"/>
              </a:rPr>
              <a:t>comes to power</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1329-37: </a:t>
            </a:r>
            <a:r>
              <a:rPr lang="en-US" sz="2200" b="1" kern="0" dirty="0">
                <a:solidFill>
                  <a:schemeClr val="accent1"/>
                </a:solidFill>
                <a:effectLst/>
                <a:ea typeface="Times New Roman" panose="02020603050405020304" pitchFamily="18" charset="0"/>
                <a:cs typeface="Times New Roman" panose="02020603050405020304" pitchFamily="18" charset="0"/>
              </a:rPr>
              <a:t>Battle of </a:t>
            </a:r>
            <a:r>
              <a:rPr lang="en-US" sz="2200" b="1" kern="0" dirty="0" err="1">
                <a:solidFill>
                  <a:schemeClr val="accent1"/>
                </a:solidFill>
                <a:effectLst/>
                <a:ea typeface="Times New Roman" panose="02020603050405020304" pitchFamily="18" charset="0"/>
                <a:cs typeface="Times New Roman" panose="02020603050405020304" pitchFamily="18" charset="0"/>
              </a:rPr>
              <a:t>Pelekanon</a:t>
            </a:r>
            <a:r>
              <a:rPr lang="en-US" sz="2200" b="1" kern="0" dirty="0">
                <a:solidFill>
                  <a:schemeClr val="accent1"/>
                </a:solidFill>
                <a:effectLst/>
                <a:ea typeface="Times New Roman" panose="02020603050405020304" pitchFamily="18" charset="0"/>
                <a:cs typeface="Times New Roman" panose="02020603050405020304" pitchFamily="18" charset="0"/>
              </a:rPr>
              <a:t> </a:t>
            </a:r>
            <a:r>
              <a:rPr lang="en-US" sz="2200" kern="0" dirty="0">
                <a:solidFill>
                  <a:schemeClr val="accent1"/>
                </a:solidFill>
                <a:effectLst/>
                <a:ea typeface="Times New Roman" panose="02020603050405020304" pitchFamily="18" charset="0"/>
                <a:cs typeface="Times New Roman" panose="02020603050405020304" pitchFamily="18" charset="0"/>
              </a:rPr>
              <a:t>against Byzantines, Conquest of </a:t>
            </a:r>
            <a:r>
              <a:rPr lang="en-US" sz="2200" b="1" kern="0" dirty="0">
                <a:solidFill>
                  <a:schemeClr val="accent1"/>
                </a:solidFill>
                <a:effectLst/>
                <a:ea typeface="Times New Roman" panose="02020603050405020304" pitchFamily="18" charset="0"/>
                <a:cs typeface="Times New Roman" panose="02020603050405020304" pitchFamily="18" charset="0"/>
              </a:rPr>
              <a:t>Nicaea (</a:t>
            </a:r>
            <a:r>
              <a:rPr lang="en-US" sz="2200" b="1" kern="0" dirty="0" err="1">
                <a:solidFill>
                  <a:schemeClr val="accent1"/>
                </a:solidFill>
                <a:effectLst/>
                <a:ea typeface="Times New Roman" panose="02020603050405020304" pitchFamily="18" charset="0"/>
                <a:cs typeface="Times New Roman" panose="02020603050405020304" pitchFamily="18" charset="0"/>
              </a:rPr>
              <a:t>Iznik</a:t>
            </a:r>
            <a:r>
              <a:rPr lang="en-US" sz="2200" b="1" kern="0" dirty="0">
                <a:solidFill>
                  <a:schemeClr val="accent1"/>
                </a:solidFill>
                <a:effectLst/>
                <a:ea typeface="Times New Roman" panose="02020603050405020304" pitchFamily="18" charset="0"/>
                <a:cs typeface="Times New Roman" panose="02020603050405020304" pitchFamily="18" charset="0"/>
              </a:rPr>
              <a:t>), </a:t>
            </a:r>
            <a:r>
              <a:rPr lang="en-US" sz="2200" kern="0" dirty="0" err="1">
                <a:solidFill>
                  <a:schemeClr val="accent1"/>
                </a:solidFill>
                <a:effectLst/>
                <a:ea typeface="Times New Roman" panose="02020603050405020304" pitchFamily="18" charset="0"/>
                <a:cs typeface="Times New Roman" panose="02020603050405020304" pitchFamily="18" charset="0"/>
              </a:rPr>
              <a:t>Gemlik</a:t>
            </a:r>
            <a:r>
              <a:rPr lang="en-US" sz="2200" kern="0" dirty="0">
                <a:solidFill>
                  <a:schemeClr val="accent1"/>
                </a:solidFill>
                <a:effectLst/>
                <a:ea typeface="Times New Roman" panose="02020603050405020304" pitchFamily="18" charset="0"/>
                <a:cs typeface="Times New Roman" panose="02020603050405020304" pitchFamily="18" charset="0"/>
              </a:rPr>
              <a:t>, Nicomedia (Izmit).</a:t>
            </a:r>
            <a:endParaRPr lang="en-US" sz="2200" kern="100" dirty="0">
              <a:solidFill>
                <a:schemeClr val="accent1"/>
              </a:solidFill>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1345: Annexation of the </a:t>
            </a:r>
            <a:r>
              <a:rPr lang="en-US" sz="2200" b="1" kern="0" dirty="0" err="1">
                <a:solidFill>
                  <a:schemeClr val="accent1"/>
                </a:solidFill>
                <a:effectLst/>
                <a:ea typeface="Times New Roman" panose="02020603050405020304" pitchFamily="18" charset="0"/>
                <a:cs typeface="Times New Roman" panose="02020603050405020304" pitchFamily="18" charset="0"/>
              </a:rPr>
              <a:t>Karasids</a:t>
            </a:r>
            <a:r>
              <a:rPr lang="en-US" sz="2200" b="1" kern="0" dirty="0">
                <a:solidFill>
                  <a:schemeClr val="accent1"/>
                </a:solidFill>
                <a:effectLst/>
                <a:ea typeface="Times New Roman" panose="02020603050405020304" pitchFamily="18" charset="0"/>
                <a:cs typeface="Times New Roman" panose="02020603050405020304" pitchFamily="18" charset="0"/>
              </a:rPr>
              <a:t>' lands.</a:t>
            </a:r>
            <a:endParaRPr lang="en-US" sz="2200" b="1" kern="100" dirty="0">
              <a:solidFill>
                <a:schemeClr val="accent1"/>
              </a:solidFill>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1352-54: Ottoman </a:t>
            </a:r>
            <a:r>
              <a:rPr lang="en-US" sz="2200" b="1" kern="0" dirty="0">
                <a:solidFill>
                  <a:schemeClr val="accent1"/>
                </a:solidFill>
                <a:effectLst/>
                <a:ea typeface="Times New Roman" panose="02020603050405020304" pitchFamily="18" charset="0"/>
                <a:cs typeface="Times New Roman" panose="02020603050405020304" pitchFamily="18" charset="0"/>
              </a:rPr>
              <a:t>expansion into Thrace: Battle of </a:t>
            </a:r>
            <a:r>
              <a:rPr lang="en-US" sz="2200" b="1" kern="0" dirty="0" err="1">
                <a:solidFill>
                  <a:schemeClr val="accent1"/>
                </a:solidFill>
                <a:effectLst/>
                <a:ea typeface="Times New Roman" panose="02020603050405020304" pitchFamily="18" charset="0"/>
                <a:cs typeface="Times New Roman" panose="02020603050405020304" pitchFamily="18" charset="0"/>
              </a:rPr>
              <a:t>Demotika</a:t>
            </a:r>
            <a:r>
              <a:rPr lang="en-US" sz="2200" b="1" kern="0" dirty="0">
                <a:solidFill>
                  <a:schemeClr val="accent1"/>
                </a:solidFill>
                <a:effectLst/>
                <a:ea typeface="Times New Roman" panose="02020603050405020304" pitchFamily="18" charset="0"/>
                <a:cs typeface="Times New Roman" panose="02020603050405020304" pitchFamily="18" charset="0"/>
              </a:rPr>
              <a:t> </a:t>
            </a:r>
            <a:r>
              <a:rPr lang="en-US" sz="2200" kern="0" dirty="0">
                <a:solidFill>
                  <a:schemeClr val="accent1"/>
                </a:solidFill>
                <a:effectLst/>
                <a:ea typeface="Times New Roman" panose="02020603050405020304" pitchFamily="18" charset="0"/>
                <a:cs typeface="Times New Roman" panose="02020603050405020304" pitchFamily="18" charset="0"/>
              </a:rPr>
              <a:t>against Serbians and </a:t>
            </a:r>
            <a:r>
              <a:rPr lang="en-US" sz="2200" kern="0" dirty="0" err="1">
                <a:solidFill>
                  <a:schemeClr val="accent1"/>
                </a:solidFill>
                <a:effectLst/>
                <a:ea typeface="Times New Roman" panose="02020603050405020304" pitchFamily="18" charset="0"/>
                <a:cs typeface="Times New Roman" panose="02020603050405020304" pitchFamily="18" charset="0"/>
              </a:rPr>
              <a:t>Bulgarias</a:t>
            </a:r>
            <a:r>
              <a:rPr lang="en-US" sz="2200" kern="0" dirty="0">
                <a:solidFill>
                  <a:schemeClr val="accent1"/>
                </a:solidFill>
                <a:effectLst/>
                <a:ea typeface="Times New Roman" panose="02020603050405020304" pitchFamily="18" charset="0"/>
                <a:cs typeface="Times New Roman" panose="02020603050405020304" pitchFamily="18" charset="0"/>
              </a:rPr>
              <a:t>, Capture of </a:t>
            </a:r>
            <a:r>
              <a:rPr lang="en-US" sz="2200" b="1" kern="0" dirty="0">
                <a:solidFill>
                  <a:schemeClr val="accent1"/>
                </a:solidFill>
                <a:effectLst/>
                <a:ea typeface="Times New Roman" panose="02020603050405020304" pitchFamily="18" charset="0"/>
                <a:cs typeface="Times New Roman" panose="02020603050405020304" pitchFamily="18" charset="0"/>
              </a:rPr>
              <a:t>Gallipoli</a:t>
            </a:r>
            <a:r>
              <a:rPr lang="en-US" sz="2200" kern="0" dirty="0">
                <a:solidFill>
                  <a:schemeClr val="accent1"/>
                </a:solidFill>
                <a:effectLst/>
                <a:ea typeface="Times New Roman" panose="02020603050405020304" pitchFamily="18" charset="0"/>
                <a:cs typeface="Times New Roman" panose="02020603050405020304" pitchFamily="18" charset="0"/>
              </a:rPr>
              <a:t>.</a:t>
            </a:r>
            <a:endParaRPr lang="en-US" sz="2200" kern="100" dirty="0">
              <a:solidFill>
                <a:schemeClr val="accent1"/>
              </a:solidFill>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1356: Ottoman troops under </a:t>
            </a:r>
            <a:r>
              <a:rPr lang="en-US" sz="2200" b="1" kern="0" dirty="0">
                <a:solidFill>
                  <a:schemeClr val="accent1"/>
                </a:solidFill>
                <a:effectLst/>
                <a:ea typeface="Times New Roman" panose="02020603050405020304" pitchFamily="18" charset="0"/>
                <a:cs typeface="Times New Roman" panose="02020603050405020304" pitchFamily="18" charset="0"/>
              </a:rPr>
              <a:t>Suleyman </a:t>
            </a:r>
            <a:r>
              <a:rPr lang="en-US" sz="2200" b="1" kern="0" dirty="0" err="1">
                <a:solidFill>
                  <a:schemeClr val="accent1"/>
                </a:solidFill>
                <a:effectLst/>
                <a:ea typeface="Times New Roman" panose="02020603050405020304" pitchFamily="18" charset="0"/>
                <a:cs typeface="Times New Roman" panose="02020603050405020304" pitchFamily="18" charset="0"/>
              </a:rPr>
              <a:t>Pasa</a:t>
            </a:r>
            <a:r>
              <a:rPr lang="en-US" sz="2200" b="1" kern="0" dirty="0">
                <a:solidFill>
                  <a:schemeClr val="accent1"/>
                </a:solidFill>
                <a:effectLst/>
                <a:ea typeface="Times New Roman" panose="02020603050405020304" pitchFamily="18" charset="0"/>
                <a:cs typeface="Times New Roman" panose="02020603050405020304" pitchFamily="18" charset="0"/>
              </a:rPr>
              <a:t> defeat John V </a:t>
            </a:r>
            <a:r>
              <a:rPr lang="en-US" sz="2200" b="1" kern="0" dirty="0" err="1">
                <a:solidFill>
                  <a:schemeClr val="accent1"/>
                </a:solidFill>
                <a:effectLst/>
                <a:ea typeface="Times New Roman" panose="02020603050405020304" pitchFamily="18" charset="0"/>
                <a:cs typeface="Times New Roman" panose="02020603050405020304" pitchFamily="18" charset="0"/>
              </a:rPr>
              <a:t>Palaiologos</a:t>
            </a:r>
            <a:r>
              <a:rPr lang="en-US" sz="2200" b="1" kern="0" dirty="0">
                <a:solidFill>
                  <a:schemeClr val="accent1"/>
                </a:solidFill>
                <a:effectLst/>
                <a:ea typeface="Times New Roman" panose="02020603050405020304" pitchFamily="18" charset="0"/>
                <a:cs typeface="Times New Roman" panose="02020603050405020304" pitchFamily="18" charset="0"/>
              </a:rPr>
              <a:t>' forces</a:t>
            </a:r>
            <a:r>
              <a:rPr lang="en-US" sz="2200" kern="0" dirty="0">
                <a:solidFill>
                  <a:schemeClr val="accent1"/>
                </a:solidFill>
                <a:effectLst/>
                <a:ea typeface="Times New Roman" panose="02020603050405020304" pitchFamily="18" charset="0"/>
                <a:cs typeface="Times New Roman" panose="02020603050405020304" pitchFamily="18" charset="0"/>
              </a:rPr>
              <a:t>.</a:t>
            </a:r>
            <a:endParaRPr lang="en-US" sz="2200" kern="100" dirty="0">
              <a:solidFill>
                <a:schemeClr val="accent1"/>
              </a:solidFill>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1357: Suleyman </a:t>
            </a:r>
            <a:r>
              <a:rPr lang="en-US" sz="2200" kern="0" dirty="0" err="1">
                <a:solidFill>
                  <a:schemeClr val="accent1"/>
                </a:solidFill>
                <a:effectLst/>
                <a:ea typeface="Times New Roman" panose="02020603050405020304" pitchFamily="18" charset="0"/>
                <a:cs typeface="Times New Roman" panose="02020603050405020304" pitchFamily="18" charset="0"/>
              </a:rPr>
              <a:t>Pasa</a:t>
            </a:r>
            <a:r>
              <a:rPr lang="en-US" sz="2200" kern="0" dirty="0">
                <a:solidFill>
                  <a:schemeClr val="accent1"/>
                </a:solidFill>
                <a:effectLst/>
                <a:ea typeface="Times New Roman" panose="02020603050405020304" pitchFamily="18" charset="0"/>
                <a:cs typeface="Times New Roman" panose="02020603050405020304" pitchFamily="18" charset="0"/>
              </a:rPr>
              <a:t> dies in an accident, Orhan is miserable and isolates himself</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1360: Orhan dies, and his son </a:t>
            </a:r>
            <a:r>
              <a:rPr lang="en-US" sz="2200" b="1" kern="0" dirty="0">
                <a:solidFill>
                  <a:schemeClr val="accent1"/>
                </a:solidFill>
                <a:effectLst/>
                <a:ea typeface="Times New Roman" panose="02020603050405020304" pitchFamily="18" charset="0"/>
                <a:cs typeface="Times New Roman" panose="02020603050405020304" pitchFamily="18" charset="0"/>
              </a:rPr>
              <a:t>Murad I ascends to the throne.</a:t>
            </a:r>
            <a:endParaRPr lang="en-US" sz="2200" kern="0" dirty="0">
              <a:solidFill>
                <a:schemeClr val="accent1"/>
              </a:solidFill>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9144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A6023CA8-0DDF-0616-B619-543FC77E4D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187" y="0"/>
            <a:ext cx="1071562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09699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414068" y="3429000"/>
            <a:ext cx="11507637" cy="2431435"/>
            <a:chOff x="330942" y="2974479"/>
            <a:chExt cx="11507637" cy="2431435"/>
          </a:xfrm>
        </p:grpSpPr>
        <p:sp>
          <p:nvSpPr>
            <p:cNvPr id="2" name="TextBox 1"/>
            <p:cNvSpPr txBox="1"/>
            <p:nvPr/>
          </p:nvSpPr>
          <p:spPr>
            <a:xfrm>
              <a:off x="330942" y="2974479"/>
              <a:ext cx="11507637" cy="2431435"/>
            </a:xfrm>
            <a:prstGeom prst="rect">
              <a:avLst/>
            </a:prstGeom>
            <a:noFill/>
          </p:spPr>
          <p:txBody>
            <a:bodyPr wrap="square" lIns="91440" tIns="45720" rIns="91440" bIns="45720" rtlCol="0">
              <a:spAutoFit/>
            </a:bodyPr>
            <a:lstStyle/>
            <a:p>
              <a:pPr algn="ctr"/>
              <a:r>
                <a:rPr lang="en-US" sz="7200" b="1" dirty="0">
                  <a:solidFill>
                    <a:srgbClr val="52291E"/>
                  </a:solidFill>
                  <a:latin typeface="Berkshire Swash" panose="02000505000000020003" pitchFamily="2" charset="0"/>
                </a:rPr>
                <a:t>Expansion and Centralization</a:t>
              </a:r>
            </a:p>
            <a:p>
              <a:pPr algn="ctr"/>
              <a:r>
                <a:rPr lang="en-US" sz="8000" b="1" dirty="0">
                  <a:solidFill>
                    <a:srgbClr val="52291E"/>
                  </a:solidFill>
                  <a:latin typeface="Berkshire Swash" panose="02000505000000020003" pitchFamily="2" charset="0"/>
                </a:rPr>
                <a:t>Murad I (r.1362-1389)</a:t>
              </a:r>
            </a:p>
          </p:txBody>
        </p:sp>
        <p:sp>
          <p:nvSpPr>
            <p:cNvPr id="4" name="TextBox 3"/>
            <p:cNvSpPr txBox="1"/>
            <p:nvPr/>
          </p:nvSpPr>
          <p:spPr>
            <a:xfrm>
              <a:off x="1295401" y="3718343"/>
              <a:ext cx="9601200" cy="447045"/>
            </a:xfrm>
            <a:prstGeom prst="rect">
              <a:avLst/>
            </a:prstGeom>
            <a:noFill/>
          </p:spPr>
          <p:txBody>
            <a:bodyPr wrap="square" lIns="91440" tIns="45720" rIns="91440" bIns="45720" rtlCol="0">
              <a:spAutoFit/>
            </a:bodyPr>
            <a:lstStyle/>
            <a:p>
              <a:pPr algn="ctr">
                <a:lnSpc>
                  <a:spcPct val="130000"/>
                </a:lnSpc>
              </a:pPr>
              <a:endParaRPr lang="en-US" sz="2000" dirty="0">
                <a:solidFill>
                  <a:srgbClr val="52291E"/>
                </a:solidFill>
                <a:latin typeface="Lato" panose="020F0502020204030203" pitchFamily="34" charset="0"/>
              </a:endParaRPr>
            </a:p>
          </p:txBody>
        </p:sp>
      </p:grpSp>
      <p:sp>
        <p:nvSpPr>
          <p:cNvPr id="1043" name="Freeform 47"/>
          <p:cNvSpPr>
            <a:spLocks noEditPoints="1"/>
          </p:cNvSpPr>
          <p:nvPr/>
        </p:nvSpPr>
        <p:spPr bwMode="auto">
          <a:xfrm>
            <a:off x="4863585" y="643025"/>
            <a:ext cx="2286000" cy="2300440"/>
          </a:xfrm>
          <a:custGeom>
            <a:avLst/>
            <a:gdLst>
              <a:gd name="T0" fmla="*/ 141 w 1645"/>
              <a:gd name="T1" fmla="*/ 847 h 1656"/>
              <a:gd name="T2" fmla="*/ 135 w 1645"/>
              <a:gd name="T3" fmla="*/ 886 h 1656"/>
              <a:gd name="T4" fmla="*/ 1552 w 1645"/>
              <a:gd name="T5" fmla="*/ 134 h 1656"/>
              <a:gd name="T6" fmla="*/ 313 w 1645"/>
              <a:gd name="T7" fmla="*/ 1373 h 1656"/>
              <a:gd name="T8" fmla="*/ 266 w 1645"/>
              <a:gd name="T9" fmla="*/ 1430 h 1656"/>
              <a:gd name="T10" fmla="*/ 301 w 1645"/>
              <a:gd name="T11" fmla="*/ 278 h 1656"/>
              <a:gd name="T12" fmla="*/ 816 w 1645"/>
              <a:gd name="T13" fmla="*/ 122 h 1656"/>
              <a:gd name="T14" fmla="*/ 826 w 1645"/>
              <a:gd name="T15" fmla="*/ 122 h 1656"/>
              <a:gd name="T16" fmla="*/ 893 w 1645"/>
              <a:gd name="T17" fmla="*/ 1564 h 1656"/>
              <a:gd name="T18" fmla="*/ 814 w 1645"/>
              <a:gd name="T19" fmla="*/ 1656 h 1656"/>
              <a:gd name="T20" fmla="*/ 1533 w 1645"/>
              <a:gd name="T21" fmla="*/ 165 h 1656"/>
              <a:gd name="T22" fmla="*/ 1401 w 1645"/>
              <a:gd name="T23" fmla="*/ 285 h 1656"/>
              <a:gd name="T24" fmla="*/ 1503 w 1645"/>
              <a:gd name="T25" fmla="*/ 830 h 1656"/>
              <a:gd name="T26" fmla="*/ 382 w 1645"/>
              <a:gd name="T27" fmla="*/ 838 h 1656"/>
              <a:gd name="T28" fmla="*/ 492 w 1645"/>
              <a:gd name="T29" fmla="*/ 768 h 1656"/>
              <a:gd name="T30" fmla="*/ 793 w 1645"/>
              <a:gd name="T31" fmla="*/ 1140 h 1656"/>
              <a:gd name="T32" fmla="*/ 808 w 1645"/>
              <a:gd name="T33" fmla="*/ 1221 h 1656"/>
              <a:gd name="T34" fmla="*/ 698 w 1645"/>
              <a:gd name="T35" fmla="*/ 924 h 1656"/>
              <a:gd name="T36" fmla="*/ 546 w 1645"/>
              <a:gd name="T37" fmla="*/ 766 h 1656"/>
              <a:gd name="T38" fmla="*/ 598 w 1645"/>
              <a:gd name="T39" fmla="*/ 582 h 1656"/>
              <a:gd name="T40" fmla="*/ 717 w 1645"/>
              <a:gd name="T41" fmla="*/ 487 h 1656"/>
              <a:gd name="T42" fmla="*/ 467 w 1645"/>
              <a:gd name="T43" fmla="*/ 781 h 1656"/>
              <a:gd name="T44" fmla="*/ 585 w 1645"/>
              <a:gd name="T45" fmla="*/ 838 h 1656"/>
              <a:gd name="T46" fmla="*/ 816 w 1645"/>
              <a:gd name="T47" fmla="*/ 439 h 1656"/>
              <a:gd name="T48" fmla="*/ 432 w 1645"/>
              <a:gd name="T49" fmla="*/ 404 h 1656"/>
              <a:gd name="T50" fmla="*/ 575 w 1645"/>
              <a:gd name="T51" fmla="*/ 278 h 1656"/>
              <a:gd name="T52" fmla="*/ 367 w 1645"/>
              <a:gd name="T53" fmla="*/ 429 h 1656"/>
              <a:gd name="T54" fmla="*/ 270 w 1645"/>
              <a:gd name="T55" fmla="*/ 593 h 1656"/>
              <a:gd name="T56" fmla="*/ 227 w 1645"/>
              <a:gd name="T57" fmla="*/ 767 h 1656"/>
              <a:gd name="T58" fmla="*/ 267 w 1645"/>
              <a:gd name="T59" fmla="*/ 1020 h 1656"/>
              <a:gd name="T60" fmla="*/ 415 w 1645"/>
              <a:gd name="T61" fmla="*/ 1264 h 1656"/>
              <a:gd name="T62" fmla="*/ 558 w 1645"/>
              <a:gd name="T63" fmla="*/ 1388 h 1656"/>
              <a:gd name="T64" fmla="*/ 741 w 1645"/>
              <a:gd name="T65" fmla="*/ 1453 h 1656"/>
              <a:gd name="T66" fmla="*/ 1464 w 1645"/>
              <a:gd name="T67" fmla="*/ 702 h 1656"/>
              <a:gd name="T68" fmla="*/ 1157 w 1645"/>
              <a:gd name="T69" fmla="*/ 772 h 1656"/>
              <a:gd name="T70" fmla="*/ 1130 w 1645"/>
              <a:gd name="T71" fmla="*/ 579 h 1656"/>
              <a:gd name="T72" fmla="*/ 1027 w 1645"/>
              <a:gd name="T73" fmla="*/ 617 h 1656"/>
              <a:gd name="T74" fmla="*/ 1003 w 1645"/>
              <a:gd name="T75" fmla="*/ 675 h 1656"/>
              <a:gd name="T76" fmla="*/ 1147 w 1645"/>
              <a:gd name="T77" fmla="*/ 761 h 1656"/>
              <a:gd name="T78" fmla="*/ 1120 w 1645"/>
              <a:gd name="T79" fmla="*/ 904 h 1656"/>
              <a:gd name="T80" fmla="*/ 974 w 1645"/>
              <a:gd name="T81" fmla="*/ 1090 h 1656"/>
              <a:gd name="T82" fmla="*/ 908 w 1645"/>
              <a:gd name="T83" fmla="*/ 1209 h 1656"/>
              <a:gd name="T84" fmla="*/ 894 w 1645"/>
              <a:gd name="T85" fmla="*/ 376 h 1656"/>
              <a:gd name="T86" fmla="*/ 945 w 1645"/>
              <a:gd name="T87" fmla="*/ 979 h 1656"/>
              <a:gd name="T88" fmla="*/ 865 w 1645"/>
              <a:gd name="T89" fmla="*/ 1389 h 1656"/>
              <a:gd name="T90" fmla="*/ 1332 w 1645"/>
              <a:gd name="T91" fmla="*/ 797 h 1656"/>
              <a:gd name="T92" fmla="*/ 1404 w 1645"/>
              <a:gd name="T93" fmla="*/ 537 h 1656"/>
              <a:gd name="T94" fmla="*/ 1250 w 1645"/>
              <a:gd name="T95" fmla="*/ 351 h 1656"/>
              <a:gd name="T96" fmla="*/ 1052 w 1645"/>
              <a:gd name="T97" fmla="*/ 227 h 1656"/>
              <a:gd name="T98" fmla="*/ 863 w 1645"/>
              <a:gd name="T99" fmla="*/ 1450 h 1656"/>
              <a:gd name="T100" fmla="*/ 1140 w 1645"/>
              <a:gd name="T101" fmla="*/ 1382 h 1656"/>
              <a:gd name="T102" fmla="*/ 1347 w 1645"/>
              <a:gd name="T103" fmla="*/ 1232 h 1656"/>
              <a:gd name="T104" fmla="*/ 1445 w 1645"/>
              <a:gd name="T105" fmla="*/ 1067 h 1656"/>
              <a:gd name="T106" fmla="*/ 1488 w 1645"/>
              <a:gd name="T107" fmla="*/ 893 h 1656"/>
              <a:gd name="T108" fmla="*/ 376 w 1645"/>
              <a:gd name="T109" fmla="*/ 1316 h 1656"/>
              <a:gd name="T110" fmla="*/ 857 w 1645"/>
              <a:gd name="T111" fmla="*/ 174 h 1656"/>
              <a:gd name="T112" fmla="*/ 1256 w 1645"/>
              <a:gd name="T113" fmla="*/ 1222 h 1656"/>
              <a:gd name="T114" fmla="*/ 1225 w 1645"/>
              <a:gd name="T115" fmla="*/ 1202 h 1656"/>
              <a:gd name="T116" fmla="*/ 1515 w 1645"/>
              <a:gd name="T117" fmla="*/ 1492 h 1656"/>
              <a:gd name="T118" fmla="*/ 1595 w 1645"/>
              <a:gd name="T119" fmla="*/ 823 h 1656"/>
              <a:gd name="T120" fmla="*/ 1544 w 1645"/>
              <a:gd name="T121" fmla="*/ 881 h 1656"/>
              <a:gd name="T122" fmla="*/ 490 w 1645"/>
              <a:gd name="T123" fmla="*/ 1202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5" h="1656">
                <a:moveTo>
                  <a:pt x="168" y="1524"/>
                </a:moveTo>
                <a:cubicBezTo>
                  <a:pt x="170" y="1526"/>
                  <a:pt x="170" y="1528"/>
                  <a:pt x="168" y="1530"/>
                </a:cubicBezTo>
                <a:cubicBezTo>
                  <a:pt x="162" y="1535"/>
                  <a:pt x="162" y="1535"/>
                  <a:pt x="162" y="1535"/>
                </a:cubicBezTo>
                <a:cubicBezTo>
                  <a:pt x="162" y="1536"/>
                  <a:pt x="161" y="1536"/>
                  <a:pt x="159" y="1536"/>
                </a:cubicBezTo>
                <a:cubicBezTo>
                  <a:pt x="158" y="1536"/>
                  <a:pt x="157" y="1536"/>
                  <a:pt x="157" y="1535"/>
                </a:cubicBezTo>
                <a:cubicBezTo>
                  <a:pt x="155" y="1534"/>
                  <a:pt x="155" y="1531"/>
                  <a:pt x="157" y="1530"/>
                </a:cubicBezTo>
                <a:cubicBezTo>
                  <a:pt x="162" y="1524"/>
                  <a:pt x="162" y="1524"/>
                  <a:pt x="162" y="1524"/>
                </a:cubicBezTo>
                <a:cubicBezTo>
                  <a:pt x="164" y="1522"/>
                  <a:pt x="166" y="1522"/>
                  <a:pt x="168" y="1524"/>
                </a:cubicBezTo>
                <a:close/>
                <a:moveTo>
                  <a:pt x="200" y="177"/>
                </a:moveTo>
                <a:cubicBezTo>
                  <a:pt x="201" y="178"/>
                  <a:pt x="202" y="178"/>
                  <a:pt x="203" y="178"/>
                </a:cubicBezTo>
                <a:cubicBezTo>
                  <a:pt x="204" y="178"/>
                  <a:pt x="205" y="178"/>
                  <a:pt x="206" y="177"/>
                </a:cubicBezTo>
                <a:cubicBezTo>
                  <a:pt x="207" y="176"/>
                  <a:pt x="207" y="173"/>
                  <a:pt x="206" y="172"/>
                </a:cubicBezTo>
                <a:cubicBezTo>
                  <a:pt x="193" y="159"/>
                  <a:pt x="193" y="159"/>
                  <a:pt x="193" y="159"/>
                </a:cubicBezTo>
                <a:cubicBezTo>
                  <a:pt x="192" y="157"/>
                  <a:pt x="189" y="157"/>
                  <a:pt x="188" y="159"/>
                </a:cubicBezTo>
                <a:cubicBezTo>
                  <a:pt x="186" y="161"/>
                  <a:pt x="186" y="163"/>
                  <a:pt x="188" y="165"/>
                </a:cubicBezTo>
                <a:lnTo>
                  <a:pt x="200" y="177"/>
                </a:lnTo>
                <a:close/>
                <a:moveTo>
                  <a:pt x="144" y="762"/>
                </a:moveTo>
                <a:cubicBezTo>
                  <a:pt x="163" y="762"/>
                  <a:pt x="163" y="762"/>
                  <a:pt x="163" y="762"/>
                </a:cubicBezTo>
                <a:cubicBezTo>
                  <a:pt x="141" y="847"/>
                  <a:pt x="141" y="847"/>
                  <a:pt x="141" y="847"/>
                </a:cubicBezTo>
                <a:cubicBezTo>
                  <a:pt x="114" y="762"/>
                  <a:pt x="114" y="762"/>
                  <a:pt x="114" y="762"/>
                </a:cubicBezTo>
                <a:cubicBezTo>
                  <a:pt x="125" y="762"/>
                  <a:pt x="125" y="762"/>
                  <a:pt x="125" y="762"/>
                </a:cubicBezTo>
                <a:cubicBezTo>
                  <a:pt x="125" y="759"/>
                  <a:pt x="125" y="759"/>
                  <a:pt x="125" y="759"/>
                </a:cubicBezTo>
                <a:cubicBezTo>
                  <a:pt x="69" y="759"/>
                  <a:pt x="69" y="759"/>
                  <a:pt x="69" y="759"/>
                </a:cubicBezTo>
                <a:cubicBezTo>
                  <a:pt x="69" y="762"/>
                  <a:pt x="69" y="762"/>
                  <a:pt x="69" y="762"/>
                </a:cubicBezTo>
                <a:cubicBezTo>
                  <a:pt x="79" y="762"/>
                  <a:pt x="79" y="762"/>
                  <a:pt x="79" y="762"/>
                </a:cubicBezTo>
                <a:cubicBezTo>
                  <a:pt x="90" y="796"/>
                  <a:pt x="90" y="796"/>
                  <a:pt x="90" y="796"/>
                </a:cubicBezTo>
                <a:cubicBezTo>
                  <a:pt x="75" y="848"/>
                  <a:pt x="75" y="848"/>
                  <a:pt x="75" y="848"/>
                </a:cubicBezTo>
                <a:cubicBezTo>
                  <a:pt x="46" y="762"/>
                  <a:pt x="46" y="762"/>
                  <a:pt x="46" y="762"/>
                </a:cubicBezTo>
                <a:cubicBezTo>
                  <a:pt x="58" y="762"/>
                  <a:pt x="58" y="762"/>
                  <a:pt x="58" y="762"/>
                </a:cubicBezTo>
                <a:cubicBezTo>
                  <a:pt x="58" y="759"/>
                  <a:pt x="58" y="759"/>
                  <a:pt x="58" y="759"/>
                </a:cubicBezTo>
                <a:cubicBezTo>
                  <a:pt x="0" y="759"/>
                  <a:pt x="0" y="759"/>
                  <a:pt x="0" y="759"/>
                </a:cubicBezTo>
                <a:cubicBezTo>
                  <a:pt x="0" y="762"/>
                  <a:pt x="0" y="762"/>
                  <a:pt x="0" y="762"/>
                </a:cubicBezTo>
                <a:cubicBezTo>
                  <a:pt x="8" y="762"/>
                  <a:pt x="8" y="762"/>
                  <a:pt x="8" y="762"/>
                </a:cubicBezTo>
                <a:cubicBezTo>
                  <a:pt x="54" y="886"/>
                  <a:pt x="54" y="886"/>
                  <a:pt x="54" y="886"/>
                </a:cubicBezTo>
                <a:cubicBezTo>
                  <a:pt x="69" y="886"/>
                  <a:pt x="69" y="886"/>
                  <a:pt x="69" y="886"/>
                </a:cubicBezTo>
                <a:cubicBezTo>
                  <a:pt x="93" y="805"/>
                  <a:pt x="93" y="805"/>
                  <a:pt x="93" y="805"/>
                </a:cubicBezTo>
                <a:cubicBezTo>
                  <a:pt x="119" y="886"/>
                  <a:pt x="119" y="886"/>
                  <a:pt x="119" y="886"/>
                </a:cubicBezTo>
                <a:cubicBezTo>
                  <a:pt x="135" y="886"/>
                  <a:pt x="135" y="886"/>
                  <a:pt x="135" y="886"/>
                </a:cubicBezTo>
                <a:cubicBezTo>
                  <a:pt x="169" y="762"/>
                  <a:pt x="169" y="762"/>
                  <a:pt x="169" y="762"/>
                </a:cubicBezTo>
                <a:cubicBezTo>
                  <a:pt x="180" y="762"/>
                  <a:pt x="180" y="762"/>
                  <a:pt x="180" y="762"/>
                </a:cubicBezTo>
                <a:cubicBezTo>
                  <a:pt x="180" y="759"/>
                  <a:pt x="180" y="759"/>
                  <a:pt x="180" y="759"/>
                </a:cubicBezTo>
                <a:cubicBezTo>
                  <a:pt x="144" y="759"/>
                  <a:pt x="144" y="759"/>
                  <a:pt x="144" y="759"/>
                </a:cubicBezTo>
                <a:lnTo>
                  <a:pt x="144" y="762"/>
                </a:lnTo>
                <a:close/>
                <a:moveTo>
                  <a:pt x="1225" y="461"/>
                </a:moveTo>
                <a:cubicBezTo>
                  <a:pt x="1219" y="467"/>
                  <a:pt x="1219" y="467"/>
                  <a:pt x="1219" y="467"/>
                </a:cubicBezTo>
                <a:cubicBezTo>
                  <a:pt x="1218" y="468"/>
                  <a:pt x="1218" y="471"/>
                  <a:pt x="1219" y="472"/>
                </a:cubicBezTo>
                <a:cubicBezTo>
                  <a:pt x="1220" y="473"/>
                  <a:pt x="1221" y="474"/>
                  <a:pt x="1222" y="474"/>
                </a:cubicBezTo>
                <a:cubicBezTo>
                  <a:pt x="1223" y="474"/>
                  <a:pt x="1224" y="473"/>
                  <a:pt x="1225" y="472"/>
                </a:cubicBezTo>
                <a:cubicBezTo>
                  <a:pt x="1231" y="467"/>
                  <a:pt x="1231" y="467"/>
                  <a:pt x="1231" y="467"/>
                </a:cubicBezTo>
                <a:cubicBezTo>
                  <a:pt x="1232" y="465"/>
                  <a:pt x="1232" y="463"/>
                  <a:pt x="1231" y="461"/>
                </a:cubicBezTo>
                <a:cubicBezTo>
                  <a:pt x="1229" y="460"/>
                  <a:pt x="1227" y="460"/>
                  <a:pt x="1225" y="461"/>
                </a:cubicBezTo>
                <a:close/>
                <a:moveTo>
                  <a:pt x="1555" y="141"/>
                </a:moveTo>
                <a:cubicBezTo>
                  <a:pt x="1556" y="141"/>
                  <a:pt x="1557" y="140"/>
                  <a:pt x="1558" y="140"/>
                </a:cubicBezTo>
                <a:cubicBezTo>
                  <a:pt x="1564" y="134"/>
                  <a:pt x="1564" y="134"/>
                  <a:pt x="1564" y="134"/>
                </a:cubicBezTo>
                <a:cubicBezTo>
                  <a:pt x="1565" y="132"/>
                  <a:pt x="1565" y="130"/>
                  <a:pt x="1564" y="128"/>
                </a:cubicBezTo>
                <a:cubicBezTo>
                  <a:pt x="1562" y="127"/>
                  <a:pt x="1560" y="127"/>
                  <a:pt x="1558" y="128"/>
                </a:cubicBezTo>
                <a:cubicBezTo>
                  <a:pt x="1552" y="134"/>
                  <a:pt x="1552" y="134"/>
                  <a:pt x="1552" y="134"/>
                </a:cubicBezTo>
                <a:cubicBezTo>
                  <a:pt x="1551" y="135"/>
                  <a:pt x="1551" y="138"/>
                  <a:pt x="1552" y="140"/>
                </a:cubicBezTo>
                <a:cubicBezTo>
                  <a:pt x="1553" y="140"/>
                  <a:pt x="1554" y="141"/>
                  <a:pt x="1555" y="141"/>
                </a:cubicBezTo>
                <a:close/>
                <a:moveTo>
                  <a:pt x="238" y="215"/>
                </a:moveTo>
                <a:cubicBezTo>
                  <a:pt x="239" y="216"/>
                  <a:pt x="240" y="216"/>
                  <a:pt x="241" y="216"/>
                </a:cubicBezTo>
                <a:cubicBezTo>
                  <a:pt x="242" y="216"/>
                  <a:pt x="243" y="216"/>
                  <a:pt x="244" y="215"/>
                </a:cubicBezTo>
                <a:cubicBezTo>
                  <a:pt x="245" y="213"/>
                  <a:pt x="245" y="211"/>
                  <a:pt x="244" y="209"/>
                </a:cubicBezTo>
                <a:cubicBezTo>
                  <a:pt x="231" y="197"/>
                  <a:pt x="231" y="197"/>
                  <a:pt x="231" y="197"/>
                </a:cubicBezTo>
                <a:cubicBezTo>
                  <a:pt x="229" y="195"/>
                  <a:pt x="227" y="195"/>
                  <a:pt x="225" y="197"/>
                </a:cubicBezTo>
                <a:cubicBezTo>
                  <a:pt x="224" y="198"/>
                  <a:pt x="224" y="201"/>
                  <a:pt x="225" y="202"/>
                </a:cubicBezTo>
                <a:lnTo>
                  <a:pt x="238" y="215"/>
                </a:lnTo>
                <a:close/>
                <a:moveTo>
                  <a:pt x="351" y="1335"/>
                </a:moveTo>
                <a:cubicBezTo>
                  <a:pt x="339" y="1348"/>
                  <a:pt x="339" y="1348"/>
                  <a:pt x="339" y="1348"/>
                </a:cubicBezTo>
                <a:cubicBezTo>
                  <a:pt x="337" y="1349"/>
                  <a:pt x="337" y="1352"/>
                  <a:pt x="339" y="1353"/>
                </a:cubicBezTo>
                <a:cubicBezTo>
                  <a:pt x="339" y="1354"/>
                  <a:pt x="340" y="1355"/>
                  <a:pt x="341" y="1355"/>
                </a:cubicBezTo>
                <a:cubicBezTo>
                  <a:pt x="342" y="1355"/>
                  <a:pt x="343" y="1354"/>
                  <a:pt x="344" y="1353"/>
                </a:cubicBezTo>
                <a:cubicBezTo>
                  <a:pt x="357" y="1341"/>
                  <a:pt x="357" y="1341"/>
                  <a:pt x="357" y="1341"/>
                </a:cubicBezTo>
                <a:cubicBezTo>
                  <a:pt x="358" y="1339"/>
                  <a:pt x="358" y="1337"/>
                  <a:pt x="357" y="1335"/>
                </a:cubicBezTo>
                <a:cubicBezTo>
                  <a:pt x="355" y="1334"/>
                  <a:pt x="353" y="1334"/>
                  <a:pt x="351" y="1335"/>
                </a:cubicBezTo>
                <a:close/>
                <a:moveTo>
                  <a:pt x="313" y="1373"/>
                </a:moveTo>
                <a:cubicBezTo>
                  <a:pt x="301" y="1385"/>
                  <a:pt x="301" y="1385"/>
                  <a:pt x="301" y="1385"/>
                </a:cubicBezTo>
                <a:cubicBezTo>
                  <a:pt x="299" y="1387"/>
                  <a:pt x="299" y="1390"/>
                  <a:pt x="301" y="1391"/>
                </a:cubicBezTo>
                <a:cubicBezTo>
                  <a:pt x="302" y="1392"/>
                  <a:pt x="303" y="1392"/>
                  <a:pt x="304" y="1392"/>
                </a:cubicBezTo>
                <a:cubicBezTo>
                  <a:pt x="305" y="1392"/>
                  <a:pt x="306" y="1392"/>
                  <a:pt x="306" y="1391"/>
                </a:cubicBezTo>
                <a:cubicBezTo>
                  <a:pt x="319" y="1379"/>
                  <a:pt x="319" y="1379"/>
                  <a:pt x="319" y="1379"/>
                </a:cubicBezTo>
                <a:cubicBezTo>
                  <a:pt x="321" y="1377"/>
                  <a:pt x="321" y="1374"/>
                  <a:pt x="319" y="1373"/>
                </a:cubicBezTo>
                <a:cubicBezTo>
                  <a:pt x="317" y="1371"/>
                  <a:pt x="315" y="1371"/>
                  <a:pt x="313" y="1373"/>
                </a:cubicBezTo>
                <a:close/>
                <a:moveTo>
                  <a:pt x="238" y="1448"/>
                </a:moveTo>
                <a:cubicBezTo>
                  <a:pt x="225" y="1461"/>
                  <a:pt x="225" y="1461"/>
                  <a:pt x="225" y="1461"/>
                </a:cubicBezTo>
                <a:cubicBezTo>
                  <a:pt x="224" y="1463"/>
                  <a:pt x="224" y="1465"/>
                  <a:pt x="225" y="1467"/>
                </a:cubicBezTo>
                <a:cubicBezTo>
                  <a:pt x="226" y="1467"/>
                  <a:pt x="227" y="1468"/>
                  <a:pt x="228" y="1468"/>
                </a:cubicBezTo>
                <a:cubicBezTo>
                  <a:pt x="229" y="1468"/>
                  <a:pt x="230" y="1467"/>
                  <a:pt x="231" y="1467"/>
                </a:cubicBezTo>
                <a:cubicBezTo>
                  <a:pt x="244" y="1454"/>
                  <a:pt x="244" y="1454"/>
                  <a:pt x="244" y="1454"/>
                </a:cubicBezTo>
                <a:cubicBezTo>
                  <a:pt x="245" y="1453"/>
                  <a:pt x="245" y="1450"/>
                  <a:pt x="244" y="1448"/>
                </a:cubicBezTo>
                <a:cubicBezTo>
                  <a:pt x="242" y="1447"/>
                  <a:pt x="239" y="1447"/>
                  <a:pt x="238" y="1448"/>
                </a:cubicBezTo>
                <a:close/>
                <a:moveTo>
                  <a:pt x="276" y="1411"/>
                </a:moveTo>
                <a:cubicBezTo>
                  <a:pt x="263" y="1423"/>
                  <a:pt x="263" y="1423"/>
                  <a:pt x="263" y="1423"/>
                </a:cubicBezTo>
                <a:cubicBezTo>
                  <a:pt x="261" y="1425"/>
                  <a:pt x="261" y="1427"/>
                  <a:pt x="263" y="1429"/>
                </a:cubicBezTo>
                <a:cubicBezTo>
                  <a:pt x="264" y="1430"/>
                  <a:pt x="265" y="1430"/>
                  <a:pt x="266" y="1430"/>
                </a:cubicBezTo>
                <a:cubicBezTo>
                  <a:pt x="267" y="1430"/>
                  <a:pt x="268" y="1430"/>
                  <a:pt x="269" y="1429"/>
                </a:cubicBezTo>
                <a:cubicBezTo>
                  <a:pt x="281" y="1416"/>
                  <a:pt x="281" y="1416"/>
                  <a:pt x="281" y="1416"/>
                </a:cubicBezTo>
                <a:cubicBezTo>
                  <a:pt x="283" y="1415"/>
                  <a:pt x="283" y="1412"/>
                  <a:pt x="281" y="1411"/>
                </a:cubicBezTo>
                <a:cubicBezTo>
                  <a:pt x="280" y="1409"/>
                  <a:pt x="277" y="1409"/>
                  <a:pt x="276" y="1411"/>
                </a:cubicBezTo>
                <a:close/>
                <a:moveTo>
                  <a:pt x="200" y="1486"/>
                </a:moveTo>
                <a:cubicBezTo>
                  <a:pt x="188" y="1499"/>
                  <a:pt x="188" y="1499"/>
                  <a:pt x="188" y="1499"/>
                </a:cubicBezTo>
                <a:cubicBezTo>
                  <a:pt x="186" y="1500"/>
                  <a:pt x="186" y="1503"/>
                  <a:pt x="188" y="1504"/>
                </a:cubicBezTo>
                <a:cubicBezTo>
                  <a:pt x="188" y="1505"/>
                  <a:pt x="189" y="1506"/>
                  <a:pt x="190" y="1506"/>
                </a:cubicBezTo>
                <a:cubicBezTo>
                  <a:pt x="191" y="1506"/>
                  <a:pt x="192" y="1505"/>
                  <a:pt x="193" y="1504"/>
                </a:cubicBezTo>
                <a:cubicBezTo>
                  <a:pt x="206" y="1492"/>
                  <a:pt x="206" y="1492"/>
                  <a:pt x="206" y="1492"/>
                </a:cubicBezTo>
                <a:cubicBezTo>
                  <a:pt x="207" y="1490"/>
                  <a:pt x="207" y="1488"/>
                  <a:pt x="206" y="1486"/>
                </a:cubicBezTo>
                <a:cubicBezTo>
                  <a:pt x="204" y="1485"/>
                  <a:pt x="202" y="1485"/>
                  <a:pt x="200" y="1486"/>
                </a:cubicBezTo>
                <a:close/>
                <a:moveTo>
                  <a:pt x="313" y="291"/>
                </a:moveTo>
                <a:cubicBezTo>
                  <a:pt x="314" y="291"/>
                  <a:pt x="315" y="292"/>
                  <a:pt x="316" y="292"/>
                </a:cubicBezTo>
                <a:cubicBezTo>
                  <a:pt x="317" y="292"/>
                  <a:pt x="318" y="291"/>
                  <a:pt x="319" y="291"/>
                </a:cubicBezTo>
                <a:cubicBezTo>
                  <a:pt x="321" y="289"/>
                  <a:pt x="321" y="286"/>
                  <a:pt x="319" y="285"/>
                </a:cubicBezTo>
                <a:cubicBezTo>
                  <a:pt x="306" y="272"/>
                  <a:pt x="306" y="272"/>
                  <a:pt x="306" y="272"/>
                </a:cubicBezTo>
                <a:cubicBezTo>
                  <a:pt x="305" y="271"/>
                  <a:pt x="302" y="271"/>
                  <a:pt x="301" y="272"/>
                </a:cubicBezTo>
                <a:cubicBezTo>
                  <a:pt x="299" y="274"/>
                  <a:pt x="299" y="276"/>
                  <a:pt x="301" y="278"/>
                </a:cubicBezTo>
                <a:lnTo>
                  <a:pt x="313" y="291"/>
                </a:lnTo>
                <a:close/>
                <a:moveTo>
                  <a:pt x="276" y="253"/>
                </a:moveTo>
                <a:cubicBezTo>
                  <a:pt x="276" y="254"/>
                  <a:pt x="277" y="254"/>
                  <a:pt x="278" y="254"/>
                </a:cubicBezTo>
                <a:cubicBezTo>
                  <a:pt x="279" y="254"/>
                  <a:pt x="281" y="254"/>
                  <a:pt x="281" y="253"/>
                </a:cubicBezTo>
                <a:cubicBezTo>
                  <a:pt x="283" y="251"/>
                  <a:pt x="283" y="249"/>
                  <a:pt x="281" y="247"/>
                </a:cubicBezTo>
                <a:cubicBezTo>
                  <a:pt x="269" y="235"/>
                  <a:pt x="269" y="235"/>
                  <a:pt x="269" y="235"/>
                </a:cubicBezTo>
                <a:cubicBezTo>
                  <a:pt x="267" y="233"/>
                  <a:pt x="265" y="233"/>
                  <a:pt x="263" y="235"/>
                </a:cubicBezTo>
                <a:cubicBezTo>
                  <a:pt x="261" y="236"/>
                  <a:pt x="261" y="239"/>
                  <a:pt x="263" y="240"/>
                </a:cubicBezTo>
                <a:lnTo>
                  <a:pt x="276" y="253"/>
                </a:lnTo>
                <a:close/>
                <a:moveTo>
                  <a:pt x="351" y="328"/>
                </a:moveTo>
                <a:cubicBezTo>
                  <a:pt x="352" y="329"/>
                  <a:pt x="353" y="330"/>
                  <a:pt x="354" y="330"/>
                </a:cubicBezTo>
                <a:cubicBezTo>
                  <a:pt x="355" y="330"/>
                  <a:pt x="356" y="329"/>
                  <a:pt x="357" y="328"/>
                </a:cubicBezTo>
                <a:cubicBezTo>
                  <a:pt x="358" y="327"/>
                  <a:pt x="358" y="324"/>
                  <a:pt x="357" y="323"/>
                </a:cubicBezTo>
                <a:cubicBezTo>
                  <a:pt x="344" y="310"/>
                  <a:pt x="344" y="310"/>
                  <a:pt x="344" y="310"/>
                </a:cubicBezTo>
                <a:cubicBezTo>
                  <a:pt x="343" y="309"/>
                  <a:pt x="340" y="309"/>
                  <a:pt x="339" y="310"/>
                </a:cubicBezTo>
                <a:cubicBezTo>
                  <a:pt x="337" y="312"/>
                  <a:pt x="337" y="314"/>
                  <a:pt x="339" y="316"/>
                </a:cubicBezTo>
                <a:lnTo>
                  <a:pt x="351" y="328"/>
                </a:lnTo>
                <a:close/>
                <a:moveTo>
                  <a:pt x="826" y="122"/>
                </a:moveTo>
                <a:cubicBezTo>
                  <a:pt x="816" y="122"/>
                  <a:pt x="816" y="122"/>
                  <a:pt x="816" y="122"/>
                </a:cubicBezTo>
                <a:cubicBezTo>
                  <a:pt x="816" y="9"/>
                  <a:pt x="816" y="9"/>
                  <a:pt x="816" y="9"/>
                </a:cubicBezTo>
                <a:cubicBezTo>
                  <a:pt x="878" y="126"/>
                  <a:pt x="878" y="126"/>
                  <a:pt x="878" y="126"/>
                </a:cubicBezTo>
                <a:cubicBezTo>
                  <a:pt x="903" y="126"/>
                  <a:pt x="903" y="126"/>
                  <a:pt x="903" y="126"/>
                </a:cubicBezTo>
                <a:cubicBezTo>
                  <a:pt x="903" y="3"/>
                  <a:pt x="903" y="3"/>
                  <a:pt x="903" y="3"/>
                </a:cubicBezTo>
                <a:cubicBezTo>
                  <a:pt x="913" y="3"/>
                  <a:pt x="913" y="3"/>
                  <a:pt x="913" y="3"/>
                </a:cubicBezTo>
                <a:cubicBezTo>
                  <a:pt x="913" y="0"/>
                  <a:pt x="913" y="0"/>
                  <a:pt x="913" y="0"/>
                </a:cubicBezTo>
                <a:cubicBezTo>
                  <a:pt x="888" y="0"/>
                  <a:pt x="888" y="0"/>
                  <a:pt x="888" y="0"/>
                </a:cubicBezTo>
                <a:cubicBezTo>
                  <a:pt x="888" y="3"/>
                  <a:pt x="888" y="3"/>
                  <a:pt x="888" y="3"/>
                </a:cubicBezTo>
                <a:cubicBezTo>
                  <a:pt x="898" y="3"/>
                  <a:pt x="898" y="3"/>
                  <a:pt x="898" y="3"/>
                </a:cubicBezTo>
                <a:cubicBezTo>
                  <a:pt x="898" y="90"/>
                  <a:pt x="898" y="90"/>
                  <a:pt x="898" y="90"/>
                </a:cubicBezTo>
                <a:cubicBezTo>
                  <a:pt x="851" y="0"/>
                  <a:pt x="851" y="0"/>
                  <a:pt x="851" y="0"/>
                </a:cubicBezTo>
                <a:cubicBezTo>
                  <a:pt x="802" y="0"/>
                  <a:pt x="802" y="0"/>
                  <a:pt x="802" y="0"/>
                </a:cubicBezTo>
                <a:cubicBezTo>
                  <a:pt x="802" y="3"/>
                  <a:pt x="802" y="3"/>
                  <a:pt x="802" y="3"/>
                </a:cubicBezTo>
                <a:cubicBezTo>
                  <a:pt x="811" y="3"/>
                  <a:pt x="811" y="3"/>
                  <a:pt x="811" y="3"/>
                </a:cubicBezTo>
                <a:cubicBezTo>
                  <a:pt x="811" y="122"/>
                  <a:pt x="811" y="122"/>
                  <a:pt x="811" y="122"/>
                </a:cubicBezTo>
                <a:cubicBezTo>
                  <a:pt x="802" y="122"/>
                  <a:pt x="802" y="122"/>
                  <a:pt x="802" y="122"/>
                </a:cubicBezTo>
                <a:cubicBezTo>
                  <a:pt x="802" y="126"/>
                  <a:pt x="802" y="126"/>
                  <a:pt x="802" y="126"/>
                </a:cubicBezTo>
                <a:cubicBezTo>
                  <a:pt x="826" y="126"/>
                  <a:pt x="826" y="126"/>
                  <a:pt x="826" y="126"/>
                </a:cubicBezTo>
                <a:lnTo>
                  <a:pt x="826" y="122"/>
                </a:lnTo>
                <a:close/>
                <a:moveTo>
                  <a:pt x="1366" y="330"/>
                </a:moveTo>
                <a:cubicBezTo>
                  <a:pt x="1367" y="330"/>
                  <a:pt x="1368" y="329"/>
                  <a:pt x="1369" y="328"/>
                </a:cubicBezTo>
                <a:cubicBezTo>
                  <a:pt x="1382" y="316"/>
                  <a:pt x="1382" y="316"/>
                  <a:pt x="1382" y="316"/>
                </a:cubicBezTo>
                <a:cubicBezTo>
                  <a:pt x="1383" y="314"/>
                  <a:pt x="1383" y="312"/>
                  <a:pt x="1382" y="310"/>
                </a:cubicBezTo>
                <a:cubicBezTo>
                  <a:pt x="1380" y="309"/>
                  <a:pt x="1378" y="309"/>
                  <a:pt x="1376" y="310"/>
                </a:cubicBezTo>
                <a:cubicBezTo>
                  <a:pt x="1364" y="323"/>
                  <a:pt x="1364" y="323"/>
                  <a:pt x="1364" y="323"/>
                </a:cubicBezTo>
                <a:cubicBezTo>
                  <a:pt x="1362" y="324"/>
                  <a:pt x="1362" y="327"/>
                  <a:pt x="1364" y="328"/>
                </a:cubicBezTo>
                <a:cubicBezTo>
                  <a:pt x="1364" y="329"/>
                  <a:pt x="1365" y="330"/>
                  <a:pt x="1366" y="330"/>
                </a:cubicBezTo>
                <a:close/>
                <a:moveTo>
                  <a:pt x="894" y="1585"/>
                </a:moveTo>
                <a:cubicBezTo>
                  <a:pt x="891" y="1583"/>
                  <a:pt x="889" y="1581"/>
                  <a:pt x="887" y="1580"/>
                </a:cubicBezTo>
                <a:cubicBezTo>
                  <a:pt x="885" y="1579"/>
                  <a:pt x="882" y="1577"/>
                  <a:pt x="879" y="1576"/>
                </a:cubicBezTo>
                <a:cubicBezTo>
                  <a:pt x="876" y="1575"/>
                  <a:pt x="873" y="1574"/>
                  <a:pt x="871" y="1573"/>
                </a:cubicBezTo>
                <a:cubicBezTo>
                  <a:pt x="868" y="1572"/>
                  <a:pt x="864" y="1571"/>
                  <a:pt x="857" y="1569"/>
                </a:cubicBezTo>
                <a:cubicBezTo>
                  <a:pt x="850" y="1567"/>
                  <a:pt x="844" y="1565"/>
                  <a:pt x="839" y="1562"/>
                </a:cubicBezTo>
                <a:cubicBezTo>
                  <a:pt x="834" y="1559"/>
                  <a:pt x="831" y="1554"/>
                  <a:pt x="831" y="1548"/>
                </a:cubicBezTo>
                <a:cubicBezTo>
                  <a:pt x="831" y="1543"/>
                  <a:pt x="833" y="1538"/>
                  <a:pt x="838" y="1535"/>
                </a:cubicBezTo>
                <a:cubicBezTo>
                  <a:pt x="842" y="1531"/>
                  <a:pt x="847" y="1530"/>
                  <a:pt x="855" y="1530"/>
                </a:cubicBezTo>
                <a:cubicBezTo>
                  <a:pt x="862" y="1530"/>
                  <a:pt x="869" y="1533"/>
                  <a:pt x="875" y="1539"/>
                </a:cubicBezTo>
                <a:cubicBezTo>
                  <a:pt x="882" y="1545"/>
                  <a:pt x="888" y="1554"/>
                  <a:pt x="893" y="1564"/>
                </a:cubicBezTo>
                <a:cubicBezTo>
                  <a:pt x="896" y="1564"/>
                  <a:pt x="896" y="1564"/>
                  <a:pt x="896" y="1564"/>
                </a:cubicBezTo>
                <a:cubicBezTo>
                  <a:pt x="895" y="1528"/>
                  <a:pt x="895" y="1528"/>
                  <a:pt x="895" y="1528"/>
                </a:cubicBezTo>
                <a:cubicBezTo>
                  <a:pt x="893" y="1528"/>
                  <a:pt x="893" y="1528"/>
                  <a:pt x="893" y="1528"/>
                </a:cubicBezTo>
                <a:cubicBezTo>
                  <a:pt x="892" y="1530"/>
                  <a:pt x="890" y="1531"/>
                  <a:pt x="888" y="1531"/>
                </a:cubicBezTo>
                <a:cubicBezTo>
                  <a:pt x="887" y="1531"/>
                  <a:pt x="883" y="1530"/>
                  <a:pt x="876" y="1529"/>
                </a:cubicBezTo>
                <a:cubicBezTo>
                  <a:pt x="869" y="1527"/>
                  <a:pt x="862" y="1526"/>
                  <a:pt x="856" y="1526"/>
                </a:cubicBezTo>
                <a:cubicBezTo>
                  <a:pt x="843" y="1526"/>
                  <a:pt x="832" y="1530"/>
                  <a:pt x="825" y="1537"/>
                </a:cubicBezTo>
                <a:cubicBezTo>
                  <a:pt x="817" y="1545"/>
                  <a:pt x="813" y="1554"/>
                  <a:pt x="813" y="1565"/>
                </a:cubicBezTo>
                <a:cubicBezTo>
                  <a:pt x="813" y="1578"/>
                  <a:pt x="817" y="1588"/>
                  <a:pt x="824" y="1594"/>
                </a:cubicBezTo>
                <a:cubicBezTo>
                  <a:pt x="828" y="1597"/>
                  <a:pt x="832" y="1600"/>
                  <a:pt x="836" y="1601"/>
                </a:cubicBezTo>
                <a:cubicBezTo>
                  <a:pt x="840" y="1603"/>
                  <a:pt x="847" y="1606"/>
                  <a:pt x="856" y="1608"/>
                </a:cubicBezTo>
                <a:cubicBezTo>
                  <a:pt x="865" y="1611"/>
                  <a:pt x="872" y="1614"/>
                  <a:pt x="877" y="1617"/>
                </a:cubicBezTo>
                <a:cubicBezTo>
                  <a:pt x="882" y="1621"/>
                  <a:pt x="885" y="1626"/>
                  <a:pt x="885" y="1632"/>
                </a:cubicBezTo>
                <a:cubicBezTo>
                  <a:pt x="885" y="1639"/>
                  <a:pt x="882" y="1644"/>
                  <a:pt x="878" y="1647"/>
                </a:cubicBezTo>
                <a:cubicBezTo>
                  <a:pt x="873" y="1650"/>
                  <a:pt x="868" y="1652"/>
                  <a:pt x="862" y="1652"/>
                </a:cubicBezTo>
                <a:cubicBezTo>
                  <a:pt x="853" y="1652"/>
                  <a:pt x="844" y="1648"/>
                  <a:pt x="836" y="1640"/>
                </a:cubicBezTo>
                <a:cubicBezTo>
                  <a:pt x="828" y="1632"/>
                  <a:pt x="821" y="1623"/>
                  <a:pt x="816" y="1613"/>
                </a:cubicBezTo>
                <a:cubicBezTo>
                  <a:pt x="813" y="1613"/>
                  <a:pt x="813" y="1613"/>
                  <a:pt x="813" y="1613"/>
                </a:cubicBezTo>
                <a:cubicBezTo>
                  <a:pt x="814" y="1656"/>
                  <a:pt x="814" y="1656"/>
                  <a:pt x="814" y="1656"/>
                </a:cubicBezTo>
                <a:cubicBezTo>
                  <a:pt x="817" y="1656"/>
                  <a:pt x="817" y="1656"/>
                  <a:pt x="817" y="1656"/>
                </a:cubicBezTo>
                <a:cubicBezTo>
                  <a:pt x="818" y="1652"/>
                  <a:pt x="820" y="1650"/>
                  <a:pt x="822" y="1650"/>
                </a:cubicBezTo>
                <a:cubicBezTo>
                  <a:pt x="823" y="1650"/>
                  <a:pt x="828" y="1651"/>
                  <a:pt x="836" y="1653"/>
                </a:cubicBezTo>
                <a:cubicBezTo>
                  <a:pt x="845" y="1655"/>
                  <a:pt x="853" y="1656"/>
                  <a:pt x="860" y="1656"/>
                </a:cubicBezTo>
                <a:cubicBezTo>
                  <a:pt x="873" y="1656"/>
                  <a:pt x="884" y="1652"/>
                  <a:pt x="892" y="1644"/>
                </a:cubicBezTo>
                <a:cubicBezTo>
                  <a:pt x="900" y="1636"/>
                  <a:pt x="904" y="1626"/>
                  <a:pt x="904" y="1613"/>
                </a:cubicBezTo>
                <a:cubicBezTo>
                  <a:pt x="904" y="1605"/>
                  <a:pt x="902" y="1598"/>
                  <a:pt x="899" y="1592"/>
                </a:cubicBezTo>
                <a:cubicBezTo>
                  <a:pt x="898" y="1590"/>
                  <a:pt x="896" y="1587"/>
                  <a:pt x="894" y="1585"/>
                </a:cubicBezTo>
                <a:close/>
                <a:moveTo>
                  <a:pt x="1480" y="216"/>
                </a:moveTo>
                <a:cubicBezTo>
                  <a:pt x="1481" y="216"/>
                  <a:pt x="1482" y="216"/>
                  <a:pt x="1483" y="215"/>
                </a:cubicBezTo>
                <a:cubicBezTo>
                  <a:pt x="1495" y="202"/>
                  <a:pt x="1495" y="202"/>
                  <a:pt x="1495" y="202"/>
                </a:cubicBezTo>
                <a:cubicBezTo>
                  <a:pt x="1497" y="201"/>
                  <a:pt x="1497" y="198"/>
                  <a:pt x="1495" y="197"/>
                </a:cubicBezTo>
                <a:cubicBezTo>
                  <a:pt x="1494" y="195"/>
                  <a:pt x="1491" y="195"/>
                  <a:pt x="1489" y="197"/>
                </a:cubicBezTo>
                <a:cubicBezTo>
                  <a:pt x="1477" y="209"/>
                  <a:pt x="1477" y="209"/>
                  <a:pt x="1477" y="209"/>
                </a:cubicBezTo>
                <a:cubicBezTo>
                  <a:pt x="1475" y="211"/>
                  <a:pt x="1475" y="213"/>
                  <a:pt x="1477" y="215"/>
                </a:cubicBezTo>
                <a:cubicBezTo>
                  <a:pt x="1478" y="216"/>
                  <a:pt x="1479" y="216"/>
                  <a:pt x="1480" y="216"/>
                </a:cubicBezTo>
                <a:close/>
                <a:moveTo>
                  <a:pt x="1517" y="178"/>
                </a:moveTo>
                <a:cubicBezTo>
                  <a:pt x="1519" y="178"/>
                  <a:pt x="1520" y="178"/>
                  <a:pt x="1520" y="177"/>
                </a:cubicBezTo>
                <a:cubicBezTo>
                  <a:pt x="1533" y="165"/>
                  <a:pt x="1533" y="165"/>
                  <a:pt x="1533" y="165"/>
                </a:cubicBezTo>
                <a:cubicBezTo>
                  <a:pt x="1534" y="163"/>
                  <a:pt x="1534" y="161"/>
                  <a:pt x="1533" y="159"/>
                </a:cubicBezTo>
                <a:cubicBezTo>
                  <a:pt x="1531" y="157"/>
                  <a:pt x="1529" y="157"/>
                  <a:pt x="1527" y="159"/>
                </a:cubicBezTo>
                <a:cubicBezTo>
                  <a:pt x="1515" y="172"/>
                  <a:pt x="1515" y="172"/>
                  <a:pt x="1515" y="172"/>
                </a:cubicBezTo>
                <a:cubicBezTo>
                  <a:pt x="1513" y="173"/>
                  <a:pt x="1513" y="176"/>
                  <a:pt x="1515" y="177"/>
                </a:cubicBezTo>
                <a:cubicBezTo>
                  <a:pt x="1515" y="178"/>
                  <a:pt x="1516" y="178"/>
                  <a:pt x="1517" y="178"/>
                </a:cubicBezTo>
                <a:close/>
                <a:moveTo>
                  <a:pt x="1442" y="254"/>
                </a:moveTo>
                <a:cubicBezTo>
                  <a:pt x="1443" y="254"/>
                  <a:pt x="1444" y="254"/>
                  <a:pt x="1445" y="253"/>
                </a:cubicBezTo>
                <a:cubicBezTo>
                  <a:pt x="1457" y="240"/>
                  <a:pt x="1457" y="240"/>
                  <a:pt x="1457" y="240"/>
                </a:cubicBezTo>
                <a:cubicBezTo>
                  <a:pt x="1459" y="239"/>
                  <a:pt x="1459" y="236"/>
                  <a:pt x="1457" y="235"/>
                </a:cubicBezTo>
                <a:cubicBezTo>
                  <a:pt x="1456" y="233"/>
                  <a:pt x="1453" y="233"/>
                  <a:pt x="1452" y="235"/>
                </a:cubicBezTo>
                <a:cubicBezTo>
                  <a:pt x="1439" y="247"/>
                  <a:pt x="1439" y="247"/>
                  <a:pt x="1439" y="247"/>
                </a:cubicBezTo>
                <a:cubicBezTo>
                  <a:pt x="1438" y="249"/>
                  <a:pt x="1438" y="251"/>
                  <a:pt x="1439" y="253"/>
                </a:cubicBezTo>
                <a:cubicBezTo>
                  <a:pt x="1440" y="254"/>
                  <a:pt x="1441" y="254"/>
                  <a:pt x="1442" y="254"/>
                </a:cubicBezTo>
                <a:close/>
                <a:moveTo>
                  <a:pt x="1404" y="292"/>
                </a:moveTo>
                <a:cubicBezTo>
                  <a:pt x="1405" y="292"/>
                  <a:pt x="1406" y="291"/>
                  <a:pt x="1407" y="291"/>
                </a:cubicBezTo>
                <a:cubicBezTo>
                  <a:pt x="1420" y="278"/>
                  <a:pt x="1420" y="278"/>
                  <a:pt x="1420" y="278"/>
                </a:cubicBezTo>
                <a:cubicBezTo>
                  <a:pt x="1421" y="276"/>
                  <a:pt x="1421" y="274"/>
                  <a:pt x="1420" y="272"/>
                </a:cubicBezTo>
                <a:cubicBezTo>
                  <a:pt x="1418" y="271"/>
                  <a:pt x="1416" y="271"/>
                  <a:pt x="1414" y="272"/>
                </a:cubicBezTo>
                <a:cubicBezTo>
                  <a:pt x="1401" y="285"/>
                  <a:pt x="1401" y="285"/>
                  <a:pt x="1401" y="285"/>
                </a:cubicBezTo>
                <a:cubicBezTo>
                  <a:pt x="1400" y="286"/>
                  <a:pt x="1400" y="289"/>
                  <a:pt x="1401" y="291"/>
                </a:cubicBezTo>
                <a:cubicBezTo>
                  <a:pt x="1402" y="291"/>
                  <a:pt x="1403" y="292"/>
                  <a:pt x="1404" y="292"/>
                </a:cubicBezTo>
                <a:close/>
                <a:moveTo>
                  <a:pt x="162" y="140"/>
                </a:moveTo>
                <a:cubicBezTo>
                  <a:pt x="163" y="140"/>
                  <a:pt x="164" y="141"/>
                  <a:pt x="165" y="141"/>
                </a:cubicBezTo>
                <a:cubicBezTo>
                  <a:pt x="166" y="141"/>
                  <a:pt x="167" y="140"/>
                  <a:pt x="168" y="140"/>
                </a:cubicBezTo>
                <a:cubicBezTo>
                  <a:pt x="170" y="138"/>
                  <a:pt x="170" y="135"/>
                  <a:pt x="168" y="134"/>
                </a:cubicBezTo>
                <a:cubicBezTo>
                  <a:pt x="162" y="128"/>
                  <a:pt x="162" y="128"/>
                  <a:pt x="162" y="128"/>
                </a:cubicBezTo>
                <a:cubicBezTo>
                  <a:pt x="161" y="127"/>
                  <a:pt x="158" y="127"/>
                  <a:pt x="157" y="128"/>
                </a:cubicBezTo>
                <a:cubicBezTo>
                  <a:pt x="155" y="130"/>
                  <a:pt x="155" y="132"/>
                  <a:pt x="157" y="134"/>
                </a:cubicBezTo>
                <a:lnTo>
                  <a:pt x="162" y="140"/>
                </a:lnTo>
                <a:close/>
                <a:moveTo>
                  <a:pt x="464" y="442"/>
                </a:moveTo>
                <a:cubicBezTo>
                  <a:pt x="465" y="442"/>
                  <a:pt x="466" y="443"/>
                  <a:pt x="467" y="443"/>
                </a:cubicBezTo>
                <a:cubicBezTo>
                  <a:pt x="468" y="443"/>
                  <a:pt x="469" y="442"/>
                  <a:pt x="470" y="442"/>
                </a:cubicBezTo>
                <a:cubicBezTo>
                  <a:pt x="472" y="440"/>
                  <a:pt x="472" y="438"/>
                  <a:pt x="470" y="436"/>
                </a:cubicBezTo>
                <a:cubicBezTo>
                  <a:pt x="458" y="423"/>
                  <a:pt x="458" y="423"/>
                  <a:pt x="458" y="423"/>
                </a:cubicBezTo>
                <a:cubicBezTo>
                  <a:pt x="456" y="422"/>
                  <a:pt x="453" y="422"/>
                  <a:pt x="452" y="423"/>
                </a:cubicBezTo>
                <a:cubicBezTo>
                  <a:pt x="450" y="425"/>
                  <a:pt x="450" y="427"/>
                  <a:pt x="452" y="429"/>
                </a:cubicBezTo>
                <a:lnTo>
                  <a:pt x="464" y="442"/>
                </a:lnTo>
                <a:close/>
                <a:moveTo>
                  <a:pt x="1503" y="830"/>
                </a:moveTo>
                <a:cubicBezTo>
                  <a:pt x="1503" y="1186"/>
                  <a:pt x="1213" y="1476"/>
                  <a:pt x="857" y="1476"/>
                </a:cubicBezTo>
                <a:cubicBezTo>
                  <a:pt x="501" y="1476"/>
                  <a:pt x="212" y="1186"/>
                  <a:pt x="212" y="830"/>
                </a:cubicBezTo>
                <a:cubicBezTo>
                  <a:pt x="212" y="474"/>
                  <a:pt x="501" y="184"/>
                  <a:pt x="857" y="184"/>
                </a:cubicBezTo>
                <a:cubicBezTo>
                  <a:pt x="1213" y="184"/>
                  <a:pt x="1503" y="474"/>
                  <a:pt x="1503" y="830"/>
                </a:cubicBezTo>
                <a:close/>
                <a:moveTo>
                  <a:pt x="726" y="210"/>
                </a:moveTo>
                <a:cubicBezTo>
                  <a:pt x="729" y="224"/>
                  <a:pt x="729" y="224"/>
                  <a:pt x="729" y="224"/>
                </a:cubicBezTo>
                <a:cubicBezTo>
                  <a:pt x="747" y="220"/>
                  <a:pt x="766" y="217"/>
                  <a:pt x="784" y="215"/>
                </a:cubicBezTo>
                <a:cubicBezTo>
                  <a:pt x="783" y="201"/>
                  <a:pt x="783" y="201"/>
                  <a:pt x="783" y="201"/>
                </a:cubicBezTo>
                <a:cubicBezTo>
                  <a:pt x="764" y="203"/>
                  <a:pt x="745" y="206"/>
                  <a:pt x="726" y="210"/>
                </a:cubicBezTo>
                <a:close/>
                <a:moveTo>
                  <a:pt x="433" y="1265"/>
                </a:moveTo>
                <a:cubicBezTo>
                  <a:pt x="541" y="1370"/>
                  <a:pt x="688" y="1436"/>
                  <a:pt x="851" y="1438"/>
                </a:cubicBezTo>
                <a:cubicBezTo>
                  <a:pt x="825" y="1305"/>
                  <a:pt x="825" y="1305"/>
                  <a:pt x="825" y="1305"/>
                </a:cubicBezTo>
                <a:cubicBezTo>
                  <a:pt x="588" y="1289"/>
                  <a:pt x="399" y="1099"/>
                  <a:pt x="383" y="863"/>
                </a:cubicBezTo>
                <a:cubicBezTo>
                  <a:pt x="250" y="837"/>
                  <a:pt x="250" y="837"/>
                  <a:pt x="250" y="837"/>
                </a:cubicBezTo>
                <a:cubicBezTo>
                  <a:pt x="251" y="1002"/>
                  <a:pt x="319" y="1151"/>
                  <a:pt x="427" y="1259"/>
                </a:cubicBezTo>
                <a:cubicBezTo>
                  <a:pt x="429" y="1258"/>
                  <a:pt x="431" y="1258"/>
                  <a:pt x="432" y="1260"/>
                </a:cubicBezTo>
                <a:cubicBezTo>
                  <a:pt x="434" y="1261"/>
                  <a:pt x="434" y="1263"/>
                  <a:pt x="433" y="1265"/>
                </a:cubicBezTo>
                <a:close/>
                <a:moveTo>
                  <a:pt x="382" y="855"/>
                </a:moveTo>
                <a:cubicBezTo>
                  <a:pt x="382" y="849"/>
                  <a:pt x="382" y="844"/>
                  <a:pt x="382" y="838"/>
                </a:cubicBezTo>
                <a:cubicBezTo>
                  <a:pt x="298" y="838"/>
                  <a:pt x="298" y="838"/>
                  <a:pt x="298" y="838"/>
                </a:cubicBezTo>
                <a:lnTo>
                  <a:pt x="382" y="855"/>
                </a:lnTo>
                <a:close/>
                <a:moveTo>
                  <a:pt x="829" y="375"/>
                </a:moveTo>
                <a:cubicBezTo>
                  <a:pt x="819" y="426"/>
                  <a:pt x="819" y="426"/>
                  <a:pt x="819" y="426"/>
                </a:cubicBezTo>
                <a:cubicBezTo>
                  <a:pt x="829" y="425"/>
                  <a:pt x="839" y="425"/>
                  <a:pt x="849" y="425"/>
                </a:cubicBezTo>
                <a:cubicBezTo>
                  <a:pt x="849" y="375"/>
                  <a:pt x="849" y="375"/>
                  <a:pt x="849" y="375"/>
                </a:cubicBezTo>
                <a:cubicBezTo>
                  <a:pt x="842" y="375"/>
                  <a:pt x="836" y="375"/>
                  <a:pt x="829" y="375"/>
                </a:cubicBezTo>
                <a:close/>
                <a:moveTo>
                  <a:pt x="849" y="355"/>
                </a:moveTo>
                <a:cubicBezTo>
                  <a:pt x="849" y="270"/>
                  <a:pt x="849" y="270"/>
                  <a:pt x="849" y="270"/>
                </a:cubicBezTo>
                <a:cubicBezTo>
                  <a:pt x="833" y="355"/>
                  <a:pt x="833" y="355"/>
                  <a:pt x="833" y="355"/>
                </a:cubicBezTo>
                <a:cubicBezTo>
                  <a:pt x="838" y="355"/>
                  <a:pt x="844" y="355"/>
                  <a:pt x="849" y="355"/>
                </a:cubicBezTo>
                <a:close/>
                <a:moveTo>
                  <a:pt x="487" y="838"/>
                </a:moveTo>
                <a:cubicBezTo>
                  <a:pt x="487" y="851"/>
                  <a:pt x="488" y="863"/>
                  <a:pt x="489" y="876"/>
                </a:cubicBezTo>
                <a:cubicBezTo>
                  <a:pt x="562" y="890"/>
                  <a:pt x="562" y="890"/>
                  <a:pt x="562" y="890"/>
                </a:cubicBezTo>
                <a:cubicBezTo>
                  <a:pt x="578" y="886"/>
                  <a:pt x="578" y="886"/>
                  <a:pt x="578" y="886"/>
                </a:cubicBezTo>
                <a:cubicBezTo>
                  <a:pt x="575" y="871"/>
                  <a:pt x="573" y="855"/>
                  <a:pt x="573" y="838"/>
                </a:cubicBezTo>
                <a:lnTo>
                  <a:pt x="487" y="838"/>
                </a:lnTo>
                <a:close/>
                <a:moveTo>
                  <a:pt x="514" y="772"/>
                </a:moveTo>
                <a:cubicBezTo>
                  <a:pt x="492" y="768"/>
                  <a:pt x="492" y="768"/>
                  <a:pt x="492" y="768"/>
                </a:cubicBezTo>
                <a:cubicBezTo>
                  <a:pt x="491" y="771"/>
                  <a:pt x="491" y="774"/>
                  <a:pt x="490" y="777"/>
                </a:cubicBezTo>
                <a:lnTo>
                  <a:pt x="514" y="772"/>
                </a:lnTo>
                <a:close/>
                <a:moveTo>
                  <a:pt x="491" y="884"/>
                </a:moveTo>
                <a:cubicBezTo>
                  <a:pt x="492" y="891"/>
                  <a:pt x="493" y="898"/>
                  <a:pt x="494" y="905"/>
                </a:cubicBezTo>
                <a:cubicBezTo>
                  <a:pt x="543" y="894"/>
                  <a:pt x="543" y="894"/>
                  <a:pt x="543" y="894"/>
                </a:cubicBezTo>
                <a:lnTo>
                  <a:pt x="491" y="884"/>
                </a:lnTo>
                <a:close/>
                <a:moveTo>
                  <a:pt x="478" y="882"/>
                </a:moveTo>
                <a:cubicBezTo>
                  <a:pt x="467" y="879"/>
                  <a:pt x="467" y="879"/>
                  <a:pt x="467" y="879"/>
                </a:cubicBezTo>
                <a:cubicBezTo>
                  <a:pt x="478" y="965"/>
                  <a:pt x="516" y="1042"/>
                  <a:pt x="573" y="1102"/>
                </a:cubicBezTo>
                <a:cubicBezTo>
                  <a:pt x="579" y="1093"/>
                  <a:pt x="579" y="1093"/>
                  <a:pt x="579" y="1093"/>
                </a:cubicBezTo>
                <a:cubicBezTo>
                  <a:pt x="525" y="1036"/>
                  <a:pt x="489" y="963"/>
                  <a:pt x="478" y="882"/>
                </a:cubicBezTo>
                <a:close/>
                <a:moveTo>
                  <a:pt x="586" y="1083"/>
                </a:moveTo>
                <a:cubicBezTo>
                  <a:pt x="637" y="1010"/>
                  <a:pt x="637" y="1010"/>
                  <a:pt x="637" y="1010"/>
                </a:cubicBezTo>
                <a:cubicBezTo>
                  <a:pt x="633" y="1006"/>
                  <a:pt x="630" y="1001"/>
                  <a:pt x="626" y="996"/>
                </a:cubicBezTo>
                <a:cubicBezTo>
                  <a:pt x="555" y="1044"/>
                  <a:pt x="555" y="1044"/>
                  <a:pt x="555" y="1044"/>
                </a:cubicBezTo>
                <a:cubicBezTo>
                  <a:pt x="565" y="1058"/>
                  <a:pt x="575" y="1071"/>
                  <a:pt x="586" y="1083"/>
                </a:cubicBezTo>
                <a:close/>
                <a:moveTo>
                  <a:pt x="725" y="1176"/>
                </a:moveTo>
                <a:cubicBezTo>
                  <a:pt x="744" y="1184"/>
                  <a:pt x="763" y="1189"/>
                  <a:pt x="783" y="1193"/>
                </a:cubicBezTo>
                <a:cubicBezTo>
                  <a:pt x="793" y="1140"/>
                  <a:pt x="793" y="1140"/>
                  <a:pt x="793" y="1140"/>
                </a:cubicBezTo>
                <a:cubicBezTo>
                  <a:pt x="786" y="1106"/>
                  <a:pt x="786" y="1106"/>
                  <a:pt x="786" y="1106"/>
                </a:cubicBezTo>
                <a:cubicBezTo>
                  <a:pt x="776" y="1103"/>
                  <a:pt x="767" y="1100"/>
                  <a:pt x="757" y="1097"/>
                </a:cubicBezTo>
                <a:lnTo>
                  <a:pt x="725" y="1176"/>
                </a:lnTo>
                <a:close/>
                <a:moveTo>
                  <a:pt x="746" y="1092"/>
                </a:moveTo>
                <a:cubicBezTo>
                  <a:pt x="733" y="1087"/>
                  <a:pt x="721" y="1081"/>
                  <a:pt x="709" y="1073"/>
                </a:cubicBezTo>
                <a:cubicBezTo>
                  <a:pt x="663" y="1146"/>
                  <a:pt x="663" y="1146"/>
                  <a:pt x="663" y="1146"/>
                </a:cubicBezTo>
                <a:cubicBezTo>
                  <a:pt x="679" y="1156"/>
                  <a:pt x="696" y="1164"/>
                  <a:pt x="714" y="1172"/>
                </a:cubicBezTo>
                <a:lnTo>
                  <a:pt x="746" y="1092"/>
                </a:lnTo>
                <a:close/>
                <a:moveTo>
                  <a:pt x="784" y="1093"/>
                </a:moveTo>
                <a:cubicBezTo>
                  <a:pt x="764" y="992"/>
                  <a:pt x="764" y="992"/>
                  <a:pt x="764" y="992"/>
                </a:cubicBezTo>
                <a:cubicBezTo>
                  <a:pt x="689" y="1045"/>
                  <a:pt x="689" y="1045"/>
                  <a:pt x="689" y="1045"/>
                </a:cubicBezTo>
                <a:cubicBezTo>
                  <a:pt x="717" y="1066"/>
                  <a:pt x="749" y="1083"/>
                  <a:pt x="784" y="1093"/>
                </a:cubicBezTo>
                <a:close/>
                <a:moveTo>
                  <a:pt x="679" y="1052"/>
                </a:moveTo>
                <a:cubicBezTo>
                  <a:pt x="606" y="1103"/>
                  <a:pt x="606" y="1103"/>
                  <a:pt x="606" y="1103"/>
                </a:cubicBezTo>
                <a:cubicBezTo>
                  <a:pt x="621" y="1116"/>
                  <a:pt x="637" y="1128"/>
                  <a:pt x="653" y="1139"/>
                </a:cubicBezTo>
                <a:cubicBezTo>
                  <a:pt x="699" y="1067"/>
                  <a:pt x="699" y="1067"/>
                  <a:pt x="699" y="1067"/>
                </a:cubicBezTo>
                <a:cubicBezTo>
                  <a:pt x="692" y="1062"/>
                  <a:pt x="685" y="1057"/>
                  <a:pt x="679" y="1052"/>
                </a:cubicBezTo>
                <a:close/>
                <a:moveTo>
                  <a:pt x="587" y="1116"/>
                </a:moveTo>
                <a:cubicBezTo>
                  <a:pt x="647" y="1172"/>
                  <a:pt x="723" y="1210"/>
                  <a:pt x="808" y="1221"/>
                </a:cubicBezTo>
                <a:cubicBezTo>
                  <a:pt x="806" y="1209"/>
                  <a:pt x="806" y="1209"/>
                  <a:pt x="806" y="1209"/>
                </a:cubicBezTo>
                <a:cubicBezTo>
                  <a:pt x="726" y="1199"/>
                  <a:pt x="653" y="1163"/>
                  <a:pt x="596" y="1110"/>
                </a:cubicBezTo>
                <a:lnTo>
                  <a:pt x="587" y="1116"/>
                </a:lnTo>
                <a:close/>
                <a:moveTo>
                  <a:pt x="804" y="1197"/>
                </a:moveTo>
                <a:cubicBezTo>
                  <a:pt x="799" y="1172"/>
                  <a:pt x="799" y="1172"/>
                  <a:pt x="799" y="1172"/>
                </a:cubicBezTo>
                <a:cubicBezTo>
                  <a:pt x="795" y="1195"/>
                  <a:pt x="795" y="1195"/>
                  <a:pt x="795" y="1195"/>
                </a:cubicBezTo>
                <a:cubicBezTo>
                  <a:pt x="798" y="1196"/>
                  <a:pt x="801" y="1197"/>
                  <a:pt x="804" y="1197"/>
                </a:cubicBezTo>
                <a:close/>
                <a:moveTo>
                  <a:pt x="819" y="881"/>
                </a:moveTo>
                <a:cubicBezTo>
                  <a:pt x="755" y="945"/>
                  <a:pt x="755" y="945"/>
                  <a:pt x="755" y="945"/>
                </a:cubicBezTo>
                <a:cubicBezTo>
                  <a:pt x="755" y="945"/>
                  <a:pt x="755" y="945"/>
                  <a:pt x="755" y="945"/>
                </a:cubicBezTo>
                <a:cubicBezTo>
                  <a:pt x="712" y="988"/>
                  <a:pt x="712" y="988"/>
                  <a:pt x="712" y="988"/>
                </a:cubicBezTo>
                <a:cubicBezTo>
                  <a:pt x="663" y="1038"/>
                  <a:pt x="663" y="1038"/>
                  <a:pt x="663" y="1038"/>
                </a:cubicBezTo>
                <a:cubicBezTo>
                  <a:pt x="663" y="1038"/>
                  <a:pt x="663" y="1038"/>
                  <a:pt x="663" y="1038"/>
                </a:cubicBezTo>
                <a:cubicBezTo>
                  <a:pt x="609" y="1091"/>
                  <a:pt x="609" y="1091"/>
                  <a:pt x="609" y="1091"/>
                </a:cubicBezTo>
                <a:cubicBezTo>
                  <a:pt x="758" y="986"/>
                  <a:pt x="758" y="986"/>
                  <a:pt x="758" y="986"/>
                </a:cubicBezTo>
                <a:cubicBezTo>
                  <a:pt x="762" y="980"/>
                  <a:pt x="762" y="980"/>
                  <a:pt x="762" y="980"/>
                </a:cubicBezTo>
                <a:cubicBezTo>
                  <a:pt x="762" y="980"/>
                  <a:pt x="762" y="980"/>
                  <a:pt x="762" y="980"/>
                </a:cubicBezTo>
                <a:lnTo>
                  <a:pt x="819" y="881"/>
                </a:lnTo>
                <a:close/>
                <a:moveTo>
                  <a:pt x="698" y="924"/>
                </a:moveTo>
                <a:cubicBezTo>
                  <a:pt x="595" y="904"/>
                  <a:pt x="595" y="904"/>
                  <a:pt x="595" y="904"/>
                </a:cubicBezTo>
                <a:cubicBezTo>
                  <a:pt x="605" y="940"/>
                  <a:pt x="622" y="972"/>
                  <a:pt x="644" y="1000"/>
                </a:cubicBezTo>
                <a:cubicBezTo>
                  <a:pt x="697" y="925"/>
                  <a:pt x="697" y="925"/>
                  <a:pt x="697" y="925"/>
                </a:cubicBezTo>
                <a:lnTo>
                  <a:pt x="698" y="924"/>
                </a:lnTo>
                <a:close/>
                <a:moveTo>
                  <a:pt x="519" y="982"/>
                </a:moveTo>
                <a:cubicBezTo>
                  <a:pt x="527" y="1000"/>
                  <a:pt x="537" y="1018"/>
                  <a:pt x="548" y="1035"/>
                </a:cubicBezTo>
                <a:cubicBezTo>
                  <a:pt x="619" y="986"/>
                  <a:pt x="619" y="986"/>
                  <a:pt x="619" y="986"/>
                </a:cubicBezTo>
                <a:cubicBezTo>
                  <a:pt x="611" y="974"/>
                  <a:pt x="604" y="961"/>
                  <a:pt x="598" y="948"/>
                </a:cubicBezTo>
                <a:lnTo>
                  <a:pt x="519" y="982"/>
                </a:lnTo>
                <a:close/>
                <a:moveTo>
                  <a:pt x="593" y="937"/>
                </a:moveTo>
                <a:cubicBezTo>
                  <a:pt x="589" y="926"/>
                  <a:pt x="585" y="914"/>
                  <a:pt x="582" y="902"/>
                </a:cubicBezTo>
                <a:cubicBezTo>
                  <a:pt x="572" y="900"/>
                  <a:pt x="572" y="900"/>
                  <a:pt x="572" y="900"/>
                </a:cubicBezTo>
                <a:cubicBezTo>
                  <a:pt x="497" y="916"/>
                  <a:pt x="497" y="916"/>
                  <a:pt x="497" y="916"/>
                </a:cubicBezTo>
                <a:cubicBezTo>
                  <a:pt x="501" y="935"/>
                  <a:pt x="507" y="953"/>
                  <a:pt x="514" y="971"/>
                </a:cubicBezTo>
                <a:lnTo>
                  <a:pt x="593" y="937"/>
                </a:lnTo>
                <a:close/>
                <a:moveTo>
                  <a:pt x="591" y="730"/>
                </a:moveTo>
                <a:cubicBezTo>
                  <a:pt x="511" y="698"/>
                  <a:pt x="511" y="698"/>
                  <a:pt x="511" y="698"/>
                </a:cubicBezTo>
                <a:cubicBezTo>
                  <a:pt x="504" y="717"/>
                  <a:pt x="498" y="736"/>
                  <a:pt x="494" y="756"/>
                </a:cubicBezTo>
                <a:cubicBezTo>
                  <a:pt x="546" y="766"/>
                  <a:pt x="546" y="766"/>
                  <a:pt x="546" y="766"/>
                </a:cubicBezTo>
                <a:cubicBezTo>
                  <a:pt x="581" y="759"/>
                  <a:pt x="581" y="759"/>
                  <a:pt x="581" y="759"/>
                </a:cubicBezTo>
                <a:cubicBezTo>
                  <a:pt x="584" y="749"/>
                  <a:pt x="587" y="740"/>
                  <a:pt x="591" y="730"/>
                </a:cubicBezTo>
                <a:close/>
                <a:moveTo>
                  <a:pt x="595" y="719"/>
                </a:moveTo>
                <a:cubicBezTo>
                  <a:pt x="600" y="706"/>
                  <a:pt x="607" y="694"/>
                  <a:pt x="614" y="682"/>
                </a:cubicBezTo>
                <a:cubicBezTo>
                  <a:pt x="542" y="636"/>
                  <a:pt x="542" y="636"/>
                  <a:pt x="542" y="636"/>
                </a:cubicBezTo>
                <a:cubicBezTo>
                  <a:pt x="532" y="652"/>
                  <a:pt x="523" y="669"/>
                  <a:pt x="515" y="687"/>
                </a:cubicBezTo>
                <a:lnTo>
                  <a:pt x="595" y="719"/>
                </a:lnTo>
                <a:close/>
                <a:moveTo>
                  <a:pt x="595" y="757"/>
                </a:moveTo>
                <a:cubicBezTo>
                  <a:pt x="697" y="737"/>
                  <a:pt x="697" y="737"/>
                  <a:pt x="697" y="737"/>
                </a:cubicBezTo>
                <a:cubicBezTo>
                  <a:pt x="644" y="661"/>
                  <a:pt x="644" y="661"/>
                  <a:pt x="644" y="661"/>
                </a:cubicBezTo>
                <a:cubicBezTo>
                  <a:pt x="621" y="689"/>
                  <a:pt x="605" y="721"/>
                  <a:pt x="595" y="757"/>
                </a:cubicBezTo>
                <a:close/>
                <a:moveTo>
                  <a:pt x="703" y="731"/>
                </a:moveTo>
                <a:cubicBezTo>
                  <a:pt x="808" y="792"/>
                  <a:pt x="808" y="792"/>
                  <a:pt x="808" y="792"/>
                </a:cubicBezTo>
                <a:cubicBezTo>
                  <a:pt x="744" y="728"/>
                  <a:pt x="744" y="728"/>
                  <a:pt x="744" y="728"/>
                </a:cubicBezTo>
                <a:cubicBezTo>
                  <a:pt x="744" y="728"/>
                  <a:pt x="744" y="728"/>
                  <a:pt x="744" y="728"/>
                </a:cubicBezTo>
                <a:cubicBezTo>
                  <a:pt x="700" y="684"/>
                  <a:pt x="700" y="684"/>
                  <a:pt x="700" y="684"/>
                </a:cubicBezTo>
                <a:cubicBezTo>
                  <a:pt x="650" y="635"/>
                  <a:pt x="650" y="635"/>
                  <a:pt x="650" y="635"/>
                </a:cubicBezTo>
                <a:cubicBezTo>
                  <a:pt x="650" y="635"/>
                  <a:pt x="650" y="635"/>
                  <a:pt x="650" y="635"/>
                </a:cubicBezTo>
                <a:cubicBezTo>
                  <a:pt x="598" y="582"/>
                  <a:pt x="598" y="582"/>
                  <a:pt x="598" y="582"/>
                </a:cubicBezTo>
                <a:lnTo>
                  <a:pt x="703" y="731"/>
                </a:lnTo>
                <a:close/>
                <a:moveTo>
                  <a:pt x="643" y="528"/>
                </a:moveTo>
                <a:cubicBezTo>
                  <a:pt x="630" y="537"/>
                  <a:pt x="617" y="547"/>
                  <a:pt x="606" y="558"/>
                </a:cubicBezTo>
                <a:cubicBezTo>
                  <a:pt x="678" y="609"/>
                  <a:pt x="678" y="609"/>
                  <a:pt x="678" y="609"/>
                </a:cubicBezTo>
                <a:cubicBezTo>
                  <a:pt x="682" y="606"/>
                  <a:pt x="687" y="602"/>
                  <a:pt x="692" y="599"/>
                </a:cubicBezTo>
                <a:lnTo>
                  <a:pt x="643" y="528"/>
                </a:lnTo>
                <a:close/>
                <a:moveTo>
                  <a:pt x="701" y="592"/>
                </a:moveTo>
                <a:cubicBezTo>
                  <a:pt x="714" y="584"/>
                  <a:pt x="726" y="577"/>
                  <a:pt x="740" y="571"/>
                </a:cubicBezTo>
                <a:cubicBezTo>
                  <a:pt x="706" y="492"/>
                  <a:pt x="706" y="492"/>
                  <a:pt x="706" y="492"/>
                </a:cubicBezTo>
                <a:cubicBezTo>
                  <a:pt x="688" y="500"/>
                  <a:pt x="670" y="510"/>
                  <a:pt x="653" y="521"/>
                </a:cubicBezTo>
                <a:lnTo>
                  <a:pt x="701" y="592"/>
                </a:lnTo>
                <a:close/>
                <a:moveTo>
                  <a:pt x="763" y="669"/>
                </a:moveTo>
                <a:cubicBezTo>
                  <a:pt x="783" y="568"/>
                  <a:pt x="783" y="568"/>
                  <a:pt x="783" y="568"/>
                </a:cubicBezTo>
                <a:cubicBezTo>
                  <a:pt x="748" y="578"/>
                  <a:pt x="716" y="594"/>
                  <a:pt x="688" y="616"/>
                </a:cubicBezTo>
                <a:lnTo>
                  <a:pt x="763" y="669"/>
                </a:lnTo>
                <a:close/>
                <a:moveTo>
                  <a:pt x="786" y="554"/>
                </a:moveTo>
                <a:cubicBezTo>
                  <a:pt x="788" y="543"/>
                  <a:pt x="788" y="543"/>
                  <a:pt x="788" y="543"/>
                </a:cubicBezTo>
                <a:cubicBezTo>
                  <a:pt x="772" y="469"/>
                  <a:pt x="772" y="469"/>
                  <a:pt x="772" y="469"/>
                </a:cubicBezTo>
                <a:cubicBezTo>
                  <a:pt x="753" y="474"/>
                  <a:pt x="735" y="480"/>
                  <a:pt x="717" y="487"/>
                </a:cubicBezTo>
                <a:cubicBezTo>
                  <a:pt x="751" y="566"/>
                  <a:pt x="751" y="566"/>
                  <a:pt x="751" y="566"/>
                </a:cubicBezTo>
                <a:cubicBezTo>
                  <a:pt x="762" y="561"/>
                  <a:pt x="774" y="558"/>
                  <a:pt x="786" y="554"/>
                </a:cubicBezTo>
                <a:close/>
                <a:moveTo>
                  <a:pt x="794" y="513"/>
                </a:moveTo>
                <a:cubicBezTo>
                  <a:pt x="803" y="463"/>
                  <a:pt x="803" y="463"/>
                  <a:pt x="803" y="463"/>
                </a:cubicBezTo>
                <a:cubicBezTo>
                  <a:pt x="797" y="464"/>
                  <a:pt x="790" y="465"/>
                  <a:pt x="784" y="467"/>
                </a:cubicBezTo>
                <a:lnTo>
                  <a:pt x="794" y="513"/>
                </a:lnTo>
                <a:close/>
                <a:moveTo>
                  <a:pt x="806" y="451"/>
                </a:moveTo>
                <a:cubicBezTo>
                  <a:pt x="808" y="440"/>
                  <a:pt x="808" y="440"/>
                  <a:pt x="808" y="440"/>
                </a:cubicBezTo>
                <a:cubicBezTo>
                  <a:pt x="723" y="450"/>
                  <a:pt x="646" y="488"/>
                  <a:pt x="586" y="545"/>
                </a:cubicBezTo>
                <a:cubicBezTo>
                  <a:pt x="596" y="551"/>
                  <a:pt x="596" y="551"/>
                  <a:pt x="596" y="551"/>
                </a:cubicBezTo>
                <a:cubicBezTo>
                  <a:pt x="652" y="498"/>
                  <a:pt x="725" y="462"/>
                  <a:pt x="806" y="451"/>
                </a:cubicBezTo>
                <a:close/>
                <a:moveTo>
                  <a:pt x="586" y="578"/>
                </a:moveTo>
                <a:cubicBezTo>
                  <a:pt x="572" y="593"/>
                  <a:pt x="559" y="609"/>
                  <a:pt x="548" y="626"/>
                </a:cubicBezTo>
                <a:cubicBezTo>
                  <a:pt x="620" y="672"/>
                  <a:pt x="620" y="672"/>
                  <a:pt x="620" y="672"/>
                </a:cubicBezTo>
                <a:cubicBezTo>
                  <a:pt x="625" y="665"/>
                  <a:pt x="631" y="657"/>
                  <a:pt x="636" y="650"/>
                </a:cubicBezTo>
                <a:lnTo>
                  <a:pt x="586" y="578"/>
                </a:lnTo>
                <a:close/>
                <a:moveTo>
                  <a:pt x="578" y="568"/>
                </a:moveTo>
                <a:cubicBezTo>
                  <a:pt x="572" y="559"/>
                  <a:pt x="572" y="559"/>
                  <a:pt x="572" y="559"/>
                </a:cubicBezTo>
                <a:cubicBezTo>
                  <a:pt x="516" y="619"/>
                  <a:pt x="477" y="696"/>
                  <a:pt x="467" y="781"/>
                </a:cubicBezTo>
                <a:cubicBezTo>
                  <a:pt x="478" y="779"/>
                  <a:pt x="478" y="779"/>
                  <a:pt x="478" y="779"/>
                </a:cubicBezTo>
                <a:cubicBezTo>
                  <a:pt x="489" y="698"/>
                  <a:pt x="525" y="625"/>
                  <a:pt x="578" y="568"/>
                </a:cubicBezTo>
                <a:close/>
                <a:moveTo>
                  <a:pt x="464" y="838"/>
                </a:moveTo>
                <a:cubicBezTo>
                  <a:pt x="464" y="849"/>
                  <a:pt x="465" y="860"/>
                  <a:pt x="466" y="871"/>
                </a:cubicBezTo>
                <a:cubicBezTo>
                  <a:pt x="477" y="873"/>
                  <a:pt x="477" y="873"/>
                  <a:pt x="477" y="873"/>
                </a:cubicBezTo>
                <a:cubicBezTo>
                  <a:pt x="476" y="862"/>
                  <a:pt x="475" y="850"/>
                  <a:pt x="475" y="838"/>
                </a:cubicBezTo>
                <a:lnTo>
                  <a:pt x="464" y="838"/>
                </a:lnTo>
                <a:close/>
                <a:moveTo>
                  <a:pt x="454" y="877"/>
                </a:moveTo>
                <a:cubicBezTo>
                  <a:pt x="403" y="867"/>
                  <a:pt x="403" y="867"/>
                  <a:pt x="403" y="867"/>
                </a:cubicBezTo>
                <a:cubicBezTo>
                  <a:pt x="421" y="1089"/>
                  <a:pt x="599" y="1267"/>
                  <a:pt x="821" y="1284"/>
                </a:cubicBezTo>
                <a:cubicBezTo>
                  <a:pt x="811" y="1233"/>
                  <a:pt x="811" y="1233"/>
                  <a:pt x="811" y="1233"/>
                </a:cubicBezTo>
                <a:cubicBezTo>
                  <a:pt x="721" y="1223"/>
                  <a:pt x="640" y="1183"/>
                  <a:pt x="577" y="1123"/>
                </a:cubicBezTo>
                <a:cubicBezTo>
                  <a:pt x="537" y="1152"/>
                  <a:pt x="537" y="1152"/>
                  <a:pt x="537" y="1152"/>
                </a:cubicBezTo>
                <a:cubicBezTo>
                  <a:pt x="566" y="1112"/>
                  <a:pt x="566" y="1112"/>
                  <a:pt x="566" y="1112"/>
                </a:cubicBezTo>
                <a:cubicBezTo>
                  <a:pt x="505" y="1049"/>
                  <a:pt x="465" y="968"/>
                  <a:pt x="454" y="877"/>
                </a:cubicBezTo>
                <a:close/>
                <a:moveTo>
                  <a:pt x="827" y="849"/>
                </a:moveTo>
                <a:cubicBezTo>
                  <a:pt x="827" y="849"/>
                  <a:pt x="827" y="849"/>
                  <a:pt x="827" y="849"/>
                </a:cubicBezTo>
                <a:cubicBezTo>
                  <a:pt x="838" y="838"/>
                  <a:pt x="838" y="838"/>
                  <a:pt x="838" y="838"/>
                </a:cubicBezTo>
                <a:cubicBezTo>
                  <a:pt x="585" y="838"/>
                  <a:pt x="585" y="838"/>
                  <a:pt x="585" y="838"/>
                </a:cubicBezTo>
                <a:cubicBezTo>
                  <a:pt x="585" y="858"/>
                  <a:pt x="588" y="877"/>
                  <a:pt x="592" y="896"/>
                </a:cubicBezTo>
                <a:cubicBezTo>
                  <a:pt x="709" y="918"/>
                  <a:pt x="709" y="918"/>
                  <a:pt x="709" y="918"/>
                </a:cubicBezTo>
                <a:lnTo>
                  <a:pt x="827" y="849"/>
                </a:lnTo>
                <a:close/>
                <a:moveTo>
                  <a:pt x="842" y="804"/>
                </a:moveTo>
                <a:cubicBezTo>
                  <a:pt x="842" y="804"/>
                  <a:pt x="842" y="804"/>
                  <a:pt x="842" y="804"/>
                </a:cubicBezTo>
                <a:cubicBezTo>
                  <a:pt x="849" y="811"/>
                  <a:pt x="849" y="811"/>
                  <a:pt x="849" y="811"/>
                </a:cubicBezTo>
                <a:cubicBezTo>
                  <a:pt x="849" y="557"/>
                  <a:pt x="849" y="557"/>
                  <a:pt x="849" y="557"/>
                </a:cubicBezTo>
                <a:cubicBezTo>
                  <a:pt x="829" y="558"/>
                  <a:pt x="810" y="561"/>
                  <a:pt x="792" y="565"/>
                </a:cubicBezTo>
                <a:cubicBezTo>
                  <a:pt x="769" y="679"/>
                  <a:pt x="769" y="679"/>
                  <a:pt x="769" y="679"/>
                </a:cubicBezTo>
                <a:lnTo>
                  <a:pt x="842" y="804"/>
                </a:lnTo>
                <a:close/>
                <a:moveTo>
                  <a:pt x="849" y="545"/>
                </a:moveTo>
                <a:cubicBezTo>
                  <a:pt x="849" y="459"/>
                  <a:pt x="849" y="459"/>
                  <a:pt x="849" y="459"/>
                </a:cubicBezTo>
                <a:cubicBezTo>
                  <a:pt x="837" y="460"/>
                  <a:pt x="824" y="461"/>
                  <a:pt x="812" y="462"/>
                </a:cubicBezTo>
                <a:cubicBezTo>
                  <a:pt x="798" y="533"/>
                  <a:pt x="798" y="533"/>
                  <a:pt x="798" y="533"/>
                </a:cubicBezTo>
                <a:cubicBezTo>
                  <a:pt x="802" y="551"/>
                  <a:pt x="802" y="551"/>
                  <a:pt x="802" y="551"/>
                </a:cubicBezTo>
                <a:cubicBezTo>
                  <a:pt x="817" y="548"/>
                  <a:pt x="833" y="546"/>
                  <a:pt x="849" y="545"/>
                </a:cubicBezTo>
                <a:close/>
                <a:moveTo>
                  <a:pt x="849" y="447"/>
                </a:moveTo>
                <a:cubicBezTo>
                  <a:pt x="849" y="437"/>
                  <a:pt x="849" y="437"/>
                  <a:pt x="849" y="437"/>
                </a:cubicBezTo>
                <a:cubicBezTo>
                  <a:pt x="838" y="437"/>
                  <a:pt x="827" y="438"/>
                  <a:pt x="816" y="439"/>
                </a:cubicBezTo>
                <a:cubicBezTo>
                  <a:pt x="814" y="450"/>
                  <a:pt x="814" y="450"/>
                  <a:pt x="814" y="450"/>
                </a:cubicBezTo>
                <a:cubicBezTo>
                  <a:pt x="826" y="449"/>
                  <a:pt x="837" y="448"/>
                  <a:pt x="849" y="447"/>
                </a:cubicBezTo>
                <a:close/>
                <a:moveTo>
                  <a:pt x="820" y="376"/>
                </a:moveTo>
                <a:cubicBezTo>
                  <a:pt x="598" y="394"/>
                  <a:pt x="421" y="572"/>
                  <a:pt x="403" y="794"/>
                </a:cubicBezTo>
                <a:cubicBezTo>
                  <a:pt x="454" y="784"/>
                  <a:pt x="454" y="784"/>
                  <a:pt x="454" y="784"/>
                </a:cubicBezTo>
                <a:cubicBezTo>
                  <a:pt x="465" y="693"/>
                  <a:pt x="505" y="612"/>
                  <a:pt x="565" y="549"/>
                </a:cubicBezTo>
                <a:cubicBezTo>
                  <a:pt x="537" y="510"/>
                  <a:pt x="537" y="510"/>
                  <a:pt x="537" y="510"/>
                </a:cubicBezTo>
                <a:cubicBezTo>
                  <a:pt x="577" y="538"/>
                  <a:pt x="577" y="538"/>
                  <a:pt x="577" y="538"/>
                </a:cubicBezTo>
                <a:cubicBezTo>
                  <a:pt x="639" y="478"/>
                  <a:pt x="720" y="438"/>
                  <a:pt x="810" y="427"/>
                </a:cubicBezTo>
                <a:lnTo>
                  <a:pt x="820" y="376"/>
                </a:lnTo>
                <a:close/>
                <a:moveTo>
                  <a:pt x="402" y="838"/>
                </a:moveTo>
                <a:cubicBezTo>
                  <a:pt x="402" y="845"/>
                  <a:pt x="402" y="852"/>
                  <a:pt x="403" y="859"/>
                </a:cubicBezTo>
                <a:cubicBezTo>
                  <a:pt x="454" y="869"/>
                  <a:pt x="454" y="869"/>
                  <a:pt x="454" y="869"/>
                </a:cubicBezTo>
                <a:cubicBezTo>
                  <a:pt x="453" y="859"/>
                  <a:pt x="452" y="848"/>
                  <a:pt x="452" y="838"/>
                </a:cubicBezTo>
                <a:lnTo>
                  <a:pt x="402" y="838"/>
                </a:lnTo>
                <a:close/>
                <a:moveTo>
                  <a:pt x="851" y="222"/>
                </a:moveTo>
                <a:cubicBezTo>
                  <a:pt x="687" y="224"/>
                  <a:pt x="539" y="291"/>
                  <a:pt x="431" y="397"/>
                </a:cubicBezTo>
                <a:cubicBezTo>
                  <a:pt x="432" y="398"/>
                  <a:pt x="432" y="398"/>
                  <a:pt x="432" y="398"/>
                </a:cubicBezTo>
                <a:cubicBezTo>
                  <a:pt x="434" y="400"/>
                  <a:pt x="434" y="402"/>
                  <a:pt x="432" y="404"/>
                </a:cubicBezTo>
                <a:cubicBezTo>
                  <a:pt x="432" y="405"/>
                  <a:pt x="431" y="405"/>
                  <a:pt x="430" y="405"/>
                </a:cubicBezTo>
                <a:cubicBezTo>
                  <a:pt x="429" y="405"/>
                  <a:pt x="427" y="405"/>
                  <a:pt x="427" y="404"/>
                </a:cubicBezTo>
                <a:cubicBezTo>
                  <a:pt x="426" y="403"/>
                  <a:pt x="426" y="403"/>
                  <a:pt x="426" y="403"/>
                </a:cubicBezTo>
                <a:cubicBezTo>
                  <a:pt x="318" y="511"/>
                  <a:pt x="251" y="660"/>
                  <a:pt x="250" y="823"/>
                </a:cubicBezTo>
                <a:cubicBezTo>
                  <a:pt x="383" y="798"/>
                  <a:pt x="383" y="798"/>
                  <a:pt x="383" y="798"/>
                </a:cubicBezTo>
                <a:cubicBezTo>
                  <a:pt x="399" y="561"/>
                  <a:pt x="588" y="372"/>
                  <a:pt x="824" y="356"/>
                </a:cubicBezTo>
                <a:lnTo>
                  <a:pt x="851" y="222"/>
                </a:lnTo>
                <a:close/>
                <a:moveTo>
                  <a:pt x="675" y="223"/>
                </a:moveTo>
                <a:cubicBezTo>
                  <a:pt x="679" y="237"/>
                  <a:pt x="679" y="237"/>
                  <a:pt x="679" y="237"/>
                </a:cubicBezTo>
                <a:cubicBezTo>
                  <a:pt x="691" y="233"/>
                  <a:pt x="704" y="229"/>
                  <a:pt x="717" y="226"/>
                </a:cubicBezTo>
                <a:cubicBezTo>
                  <a:pt x="714" y="213"/>
                  <a:pt x="714" y="213"/>
                  <a:pt x="714" y="213"/>
                </a:cubicBezTo>
                <a:cubicBezTo>
                  <a:pt x="701" y="216"/>
                  <a:pt x="688" y="219"/>
                  <a:pt x="675" y="223"/>
                </a:cubicBezTo>
                <a:close/>
                <a:moveTo>
                  <a:pt x="609" y="247"/>
                </a:moveTo>
                <a:cubicBezTo>
                  <a:pt x="615" y="260"/>
                  <a:pt x="615" y="260"/>
                  <a:pt x="615" y="260"/>
                </a:cubicBezTo>
                <a:cubicBezTo>
                  <a:pt x="632" y="252"/>
                  <a:pt x="649" y="246"/>
                  <a:pt x="667" y="240"/>
                </a:cubicBezTo>
                <a:cubicBezTo>
                  <a:pt x="663" y="227"/>
                  <a:pt x="663" y="227"/>
                  <a:pt x="663" y="227"/>
                </a:cubicBezTo>
                <a:cubicBezTo>
                  <a:pt x="645" y="233"/>
                  <a:pt x="627" y="239"/>
                  <a:pt x="609" y="247"/>
                </a:cubicBezTo>
                <a:close/>
                <a:moveTo>
                  <a:pt x="569" y="266"/>
                </a:moveTo>
                <a:cubicBezTo>
                  <a:pt x="575" y="278"/>
                  <a:pt x="575" y="278"/>
                  <a:pt x="575" y="278"/>
                </a:cubicBezTo>
                <a:cubicBezTo>
                  <a:pt x="585" y="273"/>
                  <a:pt x="594" y="269"/>
                  <a:pt x="604" y="264"/>
                </a:cubicBezTo>
                <a:cubicBezTo>
                  <a:pt x="598" y="252"/>
                  <a:pt x="598" y="252"/>
                  <a:pt x="598" y="252"/>
                </a:cubicBezTo>
                <a:cubicBezTo>
                  <a:pt x="588" y="256"/>
                  <a:pt x="578" y="261"/>
                  <a:pt x="569" y="266"/>
                </a:cubicBezTo>
                <a:close/>
                <a:moveTo>
                  <a:pt x="509" y="301"/>
                </a:moveTo>
                <a:cubicBezTo>
                  <a:pt x="517" y="313"/>
                  <a:pt x="517" y="313"/>
                  <a:pt x="517" y="313"/>
                </a:cubicBezTo>
                <a:cubicBezTo>
                  <a:pt x="532" y="302"/>
                  <a:pt x="548" y="293"/>
                  <a:pt x="564" y="284"/>
                </a:cubicBezTo>
                <a:cubicBezTo>
                  <a:pt x="558" y="272"/>
                  <a:pt x="558" y="272"/>
                  <a:pt x="558" y="272"/>
                </a:cubicBezTo>
                <a:cubicBezTo>
                  <a:pt x="541" y="281"/>
                  <a:pt x="525" y="290"/>
                  <a:pt x="509" y="301"/>
                </a:cubicBezTo>
                <a:close/>
                <a:moveTo>
                  <a:pt x="466" y="332"/>
                </a:moveTo>
                <a:cubicBezTo>
                  <a:pt x="474" y="343"/>
                  <a:pt x="474" y="343"/>
                  <a:pt x="474" y="343"/>
                </a:cubicBezTo>
                <a:cubicBezTo>
                  <a:pt x="485" y="335"/>
                  <a:pt x="496" y="327"/>
                  <a:pt x="507" y="319"/>
                </a:cubicBezTo>
                <a:cubicBezTo>
                  <a:pt x="499" y="308"/>
                  <a:pt x="499" y="308"/>
                  <a:pt x="499" y="308"/>
                </a:cubicBezTo>
                <a:cubicBezTo>
                  <a:pt x="488" y="316"/>
                  <a:pt x="476" y="324"/>
                  <a:pt x="466" y="332"/>
                </a:cubicBezTo>
                <a:close/>
                <a:moveTo>
                  <a:pt x="414" y="378"/>
                </a:moveTo>
                <a:cubicBezTo>
                  <a:pt x="424" y="388"/>
                  <a:pt x="424" y="388"/>
                  <a:pt x="424" y="388"/>
                </a:cubicBezTo>
                <a:cubicBezTo>
                  <a:pt x="437" y="375"/>
                  <a:pt x="451" y="362"/>
                  <a:pt x="465" y="351"/>
                </a:cubicBezTo>
                <a:cubicBezTo>
                  <a:pt x="456" y="340"/>
                  <a:pt x="456" y="340"/>
                  <a:pt x="456" y="340"/>
                </a:cubicBezTo>
                <a:cubicBezTo>
                  <a:pt x="442" y="352"/>
                  <a:pt x="427" y="365"/>
                  <a:pt x="414" y="378"/>
                </a:cubicBezTo>
                <a:close/>
                <a:moveTo>
                  <a:pt x="367" y="429"/>
                </a:moveTo>
                <a:cubicBezTo>
                  <a:pt x="378" y="437"/>
                  <a:pt x="378" y="437"/>
                  <a:pt x="378" y="437"/>
                </a:cubicBezTo>
                <a:cubicBezTo>
                  <a:pt x="390" y="423"/>
                  <a:pt x="402" y="409"/>
                  <a:pt x="415" y="396"/>
                </a:cubicBezTo>
                <a:cubicBezTo>
                  <a:pt x="405" y="386"/>
                  <a:pt x="405" y="386"/>
                  <a:pt x="405" y="386"/>
                </a:cubicBezTo>
                <a:cubicBezTo>
                  <a:pt x="392" y="400"/>
                  <a:pt x="379" y="414"/>
                  <a:pt x="367" y="429"/>
                </a:cubicBezTo>
                <a:close/>
                <a:moveTo>
                  <a:pt x="326" y="485"/>
                </a:moveTo>
                <a:cubicBezTo>
                  <a:pt x="338" y="492"/>
                  <a:pt x="338" y="492"/>
                  <a:pt x="338" y="492"/>
                </a:cubicBezTo>
                <a:cubicBezTo>
                  <a:pt x="348" y="477"/>
                  <a:pt x="359" y="461"/>
                  <a:pt x="371" y="447"/>
                </a:cubicBezTo>
                <a:cubicBezTo>
                  <a:pt x="360" y="438"/>
                  <a:pt x="360" y="438"/>
                  <a:pt x="360" y="438"/>
                </a:cubicBezTo>
                <a:cubicBezTo>
                  <a:pt x="348" y="453"/>
                  <a:pt x="337" y="469"/>
                  <a:pt x="326" y="485"/>
                </a:cubicBezTo>
                <a:close/>
                <a:moveTo>
                  <a:pt x="299" y="530"/>
                </a:moveTo>
                <a:cubicBezTo>
                  <a:pt x="311" y="537"/>
                  <a:pt x="311" y="537"/>
                  <a:pt x="311" y="537"/>
                </a:cubicBezTo>
                <a:cubicBezTo>
                  <a:pt x="318" y="525"/>
                  <a:pt x="324" y="514"/>
                  <a:pt x="332" y="502"/>
                </a:cubicBezTo>
                <a:cubicBezTo>
                  <a:pt x="320" y="495"/>
                  <a:pt x="320" y="495"/>
                  <a:pt x="320" y="495"/>
                </a:cubicBezTo>
                <a:cubicBezTo>
                  <a:pt x="312" y="506"/>
                  <a:pt x="306" y="518"/>
                  <a:pt x="299" y="530"/>
                </a:cubicBezTo>
                <a:close/>
                <a:moveTo>
                  <a:pt x="270" y="593"/>
                </a:moveTo>
                <a:cubicBezTo>
                  <a:pt x="283" y="598"/>
                  <a:pt x="283" y="598"/>
                  <a:pt x="283" y="598"/>
                </a:cubicBezTo>
                <a:cubicBezTo>
                  <a:pt x="290" y="581"/>
                  <a:pt x="297" y="564"/>
                  <a:pt x="306" y="547"/>
                </a:cubicBezTo>
                <a:cubicBezTo>
                  <a:pt x="293" y="541"/>
                  <a:pt x="293" y="541"/>
                  <a:pt x="293" y="541"/>
                </a:cubicBezTo>
                <a:cubicBezTo>
                  <a:pt x="285" y="558"/>
                  <a:pt x="277" y="575"/>
                  <a:pt x="270" y="593"/>
                </a:cubicBezTo>
                <a:close/>
                <a:moveTo>
                  <a:pt x="254" y="635"/>
                </a:moveTo>
                <a:cubicBezTo>
                  <a:pt x="268" y="640"/>
                  <a:pt x="268" y="640"/>
                  <a:pt x="268" y="640"/>
                </a:cubicBezTo>
                <a:cubicBezTo>
                  <a:pt x="271" y="629"/>
                  <a:pt x="274" y="619"/>
                  <a:pt x="278" y="609"/>
                </a:cubicBezTo>
                <a:cubicBezTo>
                  <a:pt x="265" y="604"/>
                  <a:pt x="265" y="604"/>
                  <a:pt x="265" y="604"/>
                </a:cubicBezTo>
                <a:cubicBezTo>
                  <a:pt x="261" y="614"/>
                  <a:pt x="258" y="625"/>
                  <a:pt x="254" y="635"/>
                </a:cubicBezTo>
                <a:close/>
                <a:moveTo>
                  <a:pt x="236" y="702"/>
                </a:moveTo>
                <a:cubicBezTo>
                  <a:pt x="250" y="705"/>
                  <a:pt x="250" y="705"/>
                  <a:pt x="250" y="705"/>
                </a:cubicBezTo>
                <a:cubicBezTo>
                  <a:pt x="254" y="687"/>
                  <a:pt x="259" y="669"/>
                  <a:pt x="264" y="651"/>
                </a:cubicBezTo>
                <a:cubicBezTo>
                  <a:pt x="251" y="647"/>
                  <a:pt x="251" y="647"/>
                  <a:pt x="251" y="647"/>
                </a:cubicBezTo>
                <a:cubicBezTo>
                  <a:pt x="245" y="665"/>
                  <a:pt x="240" y="684"/>
                  <a:pt x="236" y="702"/>
                </a:cubicBezTo>
                <a:close/>
                <a:moveTo>
                  <a:pt x="228" y="755"/>
                </a:moveTo>
                <a:cubicBezTo>
                  <a:pt x="242" y="756"/>
                  <a:pt x="242" y="756"/>
                  <a:pt x="242" y="756"/>
                </a:cubicBezTo>
                <a:cubicBezTo>
                  <a:pt x="243" y="743"/>
                  <a:pt x="245" y="730"/>
                  <a:pt x="248" y="717"/>
                </a:cubicBezTo>
                <a:cubicBezTo>
                  <a:pt x="234" y="714"/>
                  <a:pt x="234" y="714"/>
                  <a:pt x="234" y="714"/>
                </a:cubicBezTo>
                <a:cubicBezTo>
                  <a:pt x="232" y="728"/>
                  <a:pt x="230" y="741"/>
                  <a:pt x="228" y="755"/>
                </a:cubicBezTo>
                <a:close/>
                <a:moveTo>
                  <a:pt x="224" y="824"/>
                </a:moveTo>
                <a:cubicBezTo>
                  <a:pt x="238" y="824"/>
                  <a:pt x="238" y="824"/>
                  <a:pt x="238" y="824"/>
                </a:cubicBezTo>
                <a:cubicBezTo>
                  <a:pt x="238" y="805"/>
                  <a:pt x="239" y="787"/>
                  <a:pt x="241" y="768"/>
                </a:cubicBezTo>
                <a:cubicBezTo>
                  <a:pt x="227" y="767"/>
                  <a:pt x="227" y="767"/>
                  <a:pt x="227" y="767"/>
                </a:cubicBezTo>
                <a:cubicBezTo>
                  <a:pt x="225" y="786"/>
                  <a:pt x="224" y="805"/>
                  <a:pt x="224" y="824"/>
                </a:cubicBezTo>
                <a:close/>
                <a:moveTo>
                  <a:pt x="227" y="893"/>
                </a:moveTo>
                <a:cubicBezTo>
                  <a:pt x="241" y="891"/>
                  <a:pt x="241" y="891"/>
                  <a:pt x="241" y="891"/>
                </a:cubicBezTo>
                <a:cubicBezTo>
                  <a:pt x="239" y="873"/>
                  <a:pt x="238" y="855"/>
                  <a:pt x="238" y="836"/>
                </a:cubicBezTo>
                <a:cubicBezTo>
                  <a:pt x="224" y="836"/>
                  <a:pt x="224" y="836"/>
                  <a:pt x="224" y="836"/>
                </a:cubicBezTo>
                <a:cubicBezTo>
                  <a:pt x="224" y="855"/>
                  <a:pt x="225" y="874"/>
                  <a:pt x="227" y="893"/>
                </a:cubicBezTo>
                <a:close/>
                <a:moveTo>
                  <a:pt x="237" y="961"/>
                </a:moveTo>
                <a:cubicBezTo>
                  <a:pt x="251" y="958"/>
                  <a:pt x="251" y="958"/>
                  <a:pt x="251" y="958"/>
                </a:cubicBezTo>
                <a:cubicBezTo>
                  <a:pt x="247" y="940"/>
                  <a:pt x="244" y="922"/>
                  <a:pt x="242" y="903"/>
                </a:cubicBezTo>
                <a:cubicBezTo>
                  <a:pt x="228" y="905"/>
                  <a:pt x="228" y="905"/>
                  <a:pt x="228" y="905"/>
                </a:cubicBezTo>
                <a:cubicBezTo>
                  <a:pt x="230" y="924"/>
                  <a:pt x="233" y="943"/>
                  <a:pt x="237" y="961"/>
                </a:cubicBezTo>
                <a:close/>
                <a:moveTo>
                  <a:pt x="250" y="1013"/>
                </a:moveTo>
                <a:cubicBezTo>
                  <a:pt x="264" y="1009"/>
                  <a:pt x="264" y="1009"/>
                  <a:pt x="264" y="1009"/>
                </a:cubicBezTo>
                <a:cubicBezTo>
                  <a:pt x="260" y="996"/>
                  <a:pt x="256" y="983"/>
                  <a:pt x="253" y="970"/>
                </a:cubicBezTo>
                <a:cubicBezTo>
                  <a:pt x="240" y="973"/>
                  <a:pt x="240" y="973"/>
                  <a:pt x="240" y="973"/>
                </a:cubicBezTo>
                <a:cubicBezTo>
                  <a:pt x="243" y="987"/>
                  <a:pt x="246" y="1000"/>
                  <a:pt x="250" y="1013"/>
                </a:cubicBezTo>
                <a:close/>
                <a:moveTo>
                  <a:pt x="274" y="1078"/>
                </a:moveTo>
                <a:cubicBezTo>
                  <a:pt x="287" y="1073"/>
                  <a:pt x="287" y="1073"/>
                  <a:pt x="287" y="1073"/>
                </a:cubicBezTo>
                <a:cubicBezTo>
                  <a:pt x="280" y="1055"/>
                  <a:pt x="273" y="1038"/>
                  <a:pt x="267" y="1020"/>
                </a:cubicBezTo>
                <a:cubicBezTo>
                  <a:pt x="254" y="1024"/>
                  <a:pt x="254" y="1024"/>
                  <a:pt x="254" y="1024"/>
                </a:cubicBezTo>
                <a:cubicBezTo>
                  <a:pt x="260" y="1043"/>
                  <a:pt x="267" y="1061"/>
                  <a:pt x="274" y="1078"/>
                </a:cubicBezTo>
                <a:close/>
                <a:moveTo>
                  <a:pt x="293" y="1119"/>
                </a:moveTo>
                <a:cubicBezTo>
                  <a:pt x="306" y="1112"/>
                  <a:pt x="306" y="1112"/>
                  <a:pt x="306" y="1112"/>
                </a:cubicBezTo>
                <a:cubicBezTo>
                  <a:pt x="301" y="1103"/>
                  <a:pt x="296" y="1093"/>
                  <a:pt x="292" y="1084"/>
                </a:cubicBezTo>
                <a:cubicBezTo>
                  <a:pt x="279" y="1089"/>
                  <a:pt x="279" y="1089"/>
                  <a:pt x="279" y="1089"/>
                </a:cubicBezTo>
                <a:cubicBezTo>
                  <a:pt x="283" y="1099"/>
                  <a:pt x="288" y="1109"/>
                  <a:pt x="293" y="1119"/>
                </a:cubicBezTo>
                <a:close/>
                <a:moveTo>
                  <a:pt x="328" y="1179"/>
                </a:moveTo>
                <a:cubicBezTo>
                  <a:pt x="340" y="1171"/>
                  <a:pt x="340" y="1171"/>
                  <a:pt x="340" y="1171"/>
                </a:cubicBezTo>
                <a:cubicBezTo>
                  <a:pt x="330" y="1155"/>
                  <a:pt x="320" y="1139"/>
                  <a:pt x="311" y="1123"/>
                </a:cubicBezTo>
                <a:cubicBezTo>
                  <a:pt x="299" y="1129"/>
                  <a:pt x="299" y="1129"/>
                  <a:pt x="299" y="1129"/>
                </a:cubicBezTo>
                <a:cubicBezTo>
                  <a:pt x="308" y="1146"/>
                  <a:pt x="318" y="1163"/>
                  <a:pt x="328" y="1179"/>
                </a:cubicBezTo>
                <a:close/>
                <a:moveTo>
                  <a:pt x="359" y="1222"/>
                </a:moveTo>
                <a:cubicBezTo>
                  <a:pt x="370" y="1213"/>
                  <a:pt x="370" y="1213"/>
                  <a:pt x="370" y="1213"/>
                </a:cubicBezTo>
                <a:cubicBezTo>
                  <a:pt x="362" y="1203"/>
                  <a:pt x="354" y="1192"/>
                  <a:pt x="347" y="1181"/>
                </a:cubicBezTo>
                <a:cubicBezTo>
                  <a:pt x="335" y="1189"/>
                  <a:pt x="335" y="1189"/>
                  <a:pt x="335" y="1189"/>
                </a:cubicBezTo>
                <a:cubicBezTo>
                  <a:pt x="343" y="1200"/>
                  <a:pt x="351" y="1211"/>
                  <a:pt x="359" y="1222"/>
                </a:cubicBezTo>
                <a:close/>
                <a:moveTo>
                  <a:pt x="405" y="1274"/>
                </a:moveTo>
                <a:cubicBezTo>
                  <a:pt x="415" y="1264"/>
                  <a:pt x="415" y="1264"/>
                  <a:pt x="415" y="1264"/>
                </a:cubicBezTo>
                <a:cubicBezTo>
                  <a:pt x="402" y="1251"/>
                  <a:pt x="390" y="1237"/>
                  <a:pt x="378" y="1222"/>
                </a:cubicBezTo>
                <a:cubicBezTo>
                  <a:pt x="367" y="1231"/>
                  <a:pt x="367" y="1231"/>
                  <a:pt x="367" y="1231"/>
                </a:cubicBezTo>
                <a:cubicBezTo>
                  <a:pt x="379" y="1246"/>
                  <a:pt x="392" y="1260"/>
                  <a:pt x="405" y="1274"/>
                </a:cubicBezTo>
                <a:close/>
                <a:moveTo>
                  <a:pt x="465" y="1309"/>
                </a:moveTo>
                <a:cubicBezTo>
                  <a:pt x="451" y="1298"/>
                  <a:pt x="437" y="1286"/>
                  <a:pt x="424" y="1273"/>
                </a:cubicBezTo>
                <a:cubicBezTo>
                  <a:pt x="420" y="1278"/>
                  <a:pt x="420" y="1278"/>
                  <a:pt x="420" y="1278"/>
                </a:cubicBezTo>
                <a:cubicBezTo>
                  <a:pt x="419" y="1279"/>
                  <a:pt x="418" y="1279"/>
                  <a:pt x="417" y="1279"/>
                </a:cubicBezTo>
                <a:cubicBezTo>
                  <a:pt x="414" y="1282"/>
                  <a:pt x="414" y="1282"/>
                  <a:pt x="414" y="1282"/>
                </a:cubicBezTo>
                <a:cubicBezTo>
                  <a:pt x="427" y="1296"/>
                  <a:pt x="441" y="1308"/>
                  <a:pt x="456" y="1320"/>
                </a:cubicBezTo>
                <a:lnTo>
                  <a:pt x="465" y="1309"/>
                </a:lnTo>
                <a:close/>
                <a:moveTo>
                  <a:pt x="519" y="1349"/>
                </a:moveTo>
                <a:cubicBezTo>
                  <a:pt x="504" y="1339"/>
                  <a:pt x="489" y="1328"/>
                  <a:pt x="474" y="1317"/>
                </a:cubicBezTo>
                <a:cubicBezTo>
                  <a:pt x="465" y="1328"/>
                  <a:pt x="465" y="1328"/>
                  <a:pt x="465" y="1328"/>
                </a:cubicBezTo>
                <a:cubicBezTo>
                  <a:pt x="480" y="1340"/>
                  <a:pt x="496" y="1351"/>
                  <a:pt x="512" y="1361"/>
                </a:cubicBezTo>
                <a:lnTo>
                  <a:pt x="519" y="1349"/>
                </a:lnTo>
                <a:close/>
                <a:moveTo>
                  <a:pt x="564" y="1376"/>
                </a:moveTo>
                <a:cubicBezTo>
                  <a:pt x="552" y="1370"/>
                  <a:pt x="541" y="1363"/>
                  <a:pt x="529" y="1356"/>
                </a:cubicBezTo>
                <a:cubicBezTo>
                  <a:pt x="522" y="1368"/>
                  <a:pt x="522" y="1368"/>
                  <a:pt x="522" y="1368"/>
                </a:cubicBezTo>
                <a:cubicBezTo>
                  <a:pt x="534" y="1375"/>
                  <a:pt x="545" y="1382"/>
                  <a:pt x="558" y="1388"/>
                </a:cubicBezTo>
                <a:lnTo>
                  <a:pt x="564" y="1376"/>
                </a:lnTo>
                <a:close/>
                <a:moveTo>
                  <a:pt x="625" y="1405"/>
                </a:moveTo>
                <a:cubicBezTo>
                  <a:pt x="608" y="1398"/>
                  <a:pt x="591" y="1390"/>
                  <a:pt x="575" y="1382"/>
                </a:cubicBezTo>
                <a:cubicBezTo>
                  <a:pt x="568" y="1394"/>
                  <a:pt x="568" y="1394"/>
                  <a:pt x="568" y="1394"/>
                </a:cubicBezTo>
                <a:cubicBezTo>
                  <a:pt x="585" y="1403"/>
                  <a:pt x="602" y="1411"/>
                  <a:pt x="620" y="1418"/>
                </a:cubicBezTo>
                <a:lnTo>
                  <a:pt x="625" y="1405"/>
                </a:lnTo>
                <a:close/>
                <a:moveTo>
                  <a:pt x="667" y="1420"/>
                </a:moveTo>
                <a:cubicBezTo>
                  <a:pt x="657" y="1417"/>
                  <a:pt x="647" y="1413"/>
                  <a:pt x="637" y="1409"/>
                </a:cubicBezTo>
                <a:cubicBezTo>
                  <a:pt x="631" y="1422"/>
                  <a:pt x="631" y="1422"/>
                  <a:pt x="631" y="1422"/>
                </a:cubicBezTo>
                <a:cubicBezTo>
                  <a:pt x="642" y="1426"/>
                  <a:pt x="652" y="1430"/>
                  <a:pt x="663" y="1433"/>
                </a:cubicBezTo>
                <a:lnTo>
                  <a:pt x="667" y="1420"/>
                </a:lnTo>
                <a:close/>
                <a:moveTo>
                  <a:pt x="732" y="1437"/>
                </a:moveTo>
                <a:cubicBezTo>
                  <a:pt x="714" y="1434"/>
                  <a:pt x="696" y="1429"/>
                  <a:pt x="678" y="1424"/>
                </a:cubicBezTo>
                <a:cubicBezTo>
                  <a:pt x="674" y="1437"/>
                  <a:pt x="674" y="1437"/>
                  <a:pt x="674" y="1437"/>
                </a:cubicBezTo>
                <a:cubicBezTo>
                  <a:pt x="692" y="1442"/>
                  <a:pt x="711" y="1447"/>
                  <a:pt x="730" y="1451"/>
                </a:cubicBezTo>
                <a:lnTo>
                  <a:pt x="732" y="1437"/>
                </a:lnTo>
                <a:close/>
                <a:moveTo>
                  <a:pt x="784" y="1446"/>
                </a:moveTo>
                <a:cubicBezTo>
                  <a:pt x="770" y="1444"/>
                  <a:pt x="757" y="1442"/>
                  <a:pt x="744" y="1440"/>
                </a:cubicBezTo>
                <a:cubicBezTo>
                  <a:pt x="741" y="1453"/>
                  <a:pt x="741" y="1453"/>
                  <a:pt x="741" y="1453"/>
                </a:cubicBezTo>
                <a:cubicBezTo>
                  <a:pt x="755" y="1456"/>
                  <a:pt x="768" y="1458"/>
                  <a:pt x="782" y="1459"/>
                </a:cubicBezTo>
                <a:lnTo>
                  <a:pt x="784" y="1446"/>
                </a:lnTo>
                <a:close/>
                <a:moveTo>
                  <a:pt x="851" y="1450"/>
                </a:moveTo>
                <a:cubicBezTo>
                  <a:pt x="833" y="1450"/>
                  <a:pt x="814" y="1449"/>
                  <a:pt x="796" y="1447"/>
                </a:cubicBezTo>
                <a:cubicBezTo>
                  <a:pt x="794" y="1461"/>
                  <a:pt x="794" y="1461"/>
                  <a:pt x="794" y="1461"/>
                </a:cubicBezTo>
                <a:cubicBezTo>
                  <a:pt x="813" y="1463"/>
                  <a:pt x="832" y="1464"/>
                  <a:pt x="851" y="1464"/>
                </a:cubicBezTo>
                <a:lnTo>
                  <a:pt x="851" y="1450"/>
                </a:lnTo>
                <a:close/>
                <a:moveTo>
                  <a:pt x="851" y="196"/>
                </a:moveTo>
                <a:cubicBezTo>
                  <a:pt x="832" y="197"/>
                  <a:pt x="813" y="198"/>
                  <a:pt x="795" y="199"/>
                </a:cubicBezTo>
                <a:cubicBezTo>
                  <a:pt x="796" y="213"/>
                  <a:pt x="796" y="213"/>
                  <a:pt x="796" y="213"/>
                </a:cubicBezTo>
                <a:cubicBezTo>
                  <a:pt x="814" y="211"/>
                  <a:pt x="833" y="211"/>
                  <a:pt x="851" y="210"/>
                </a:cubicBezTo>
                <a:lnTo>
                  <a:pt x="851" y="196"/>
                </a:lnTo>
                <a:close/>
                <a:moveTo>
                  <a:pt x="1488" y="767"/>
                </a:moveTo>
                <a:cubicBezTo>
                  <a:pt x="1474" y="769"/>
                  <a:pt x="1474" y="769"/>
                  <a:pt x="1474" y="769"/>
                </a:cubicBezTo>
                <a:cubicBezTo>
                  <a:pt x="1476" y="787"/>
                  <a:pt x="1477" y="805"/>
                  <a:pt x="1477" y="824"/>
                </a:cubicBezTo>
                <a:cubicBezTo>
                  <a:pt x="1491" y="824"/>
                  <a:pt x="1491" y="824"/>
                  <a:pt x="1491" y="824"/>
                </a:cubicBezTo>
                <a:cubicBezTo>
                  <a:pt x="1491" y="805"/>
                  <a:pt x="1490" y="786"/>
                  <a:pt x="1488" y="767"/>
                </a:cubicBezTo>
                <a:close/>
                <a:moveTo>
                  <a:pt x="1477" y="699"/>
                </a:moveTo>
                <a:cubicBezTo>
                  <a:pt x="1464" y="702"/>
                  <a:pt x="1464" y="702"/>
                  <a:pt x="1464" y="702"/>
                </a:cubicBezTo>
                <a:cubicBezTo>
                  <a:pt x="1468" y="720"/>
                  <a:pt x="1471" y="738"/>
                  <a:pt x="1473" y="757"/>
                </a:cubicBezTo>
                <a:cubicBezTo>
                  <a:pt x="1487" y="755"/>
                  <a:pt x="1487" y="755"/>
                  <a:pt x="1487" y="755"/>
                </a:cubicBezTo>
                <a:cubicBezTo>
                  <a:pt x="1485" y="736"/>
                  <a:pt x="1481" y="717"/>
                  <a:pt x="1477" y="699"/>
                </a:cubicBezTo>
                <a:close/>
                <a:moveTo>
                  <a:pt x="1136" y="1092"/>
                </a:moveTo>
                <a:cubicBezTo>
                  <a:pt x="1143" y="1101"/>
                  <a:pt x="1143" y="1101"/>
                  <a:pt x="1143" y="1101"/>
                </a:cubicBezTo>
                <a:cubicBezTo>
                  <a:pt x="1199" y="1041"/>
                  <a:pt x="1237" y="965"/>
                  <a:pt x="1248" y="879"/>
                </a:cubicBezTo>
                <a:cubicBezTo>
                  <a:pt x="1237" y="882"/>
                  <a:pt x="1237" y="882"/>
                  <a:pt x="1237" y="882"/>
                </a:cubicBezTo>
                <a:cubicBezTo>
                  <a:pt x="1226" y="962"/>
                  <a:pt x="1190" y="1035"/>
                  <a:pt x="1136" y="1092"/>
                </a:cubicBezTo>
                <a:close/>
                <a:moveTo>
                  <a:pt x="1166" y="1036"/>
                </a:moveTo>
                <a:cubicBezTo>
                  <a:pt x="1093" y="989"/>
                  <a:pt x="1093" y="989"/>
                  <a:pt x="1093" y="989"/>
                </a:cubicBezTo>
                <a:cubicBezTo>
                  <a:pt x="1089" y="996"/>
                  <a:pt x="1084" y="1003"/>
                  <a:pt x="1078" y="1009"/>
                </a:cubicBezTo>
                <a:cubicBezTo>
                  <a:pt x="1129" y="1082"/>
                  <a:pt x="1129" y="1082"/>
                  <a:pt x="1129" y="1082"/>
                </a:cubicBezTo>
                <a:cubicBezTo>
                  <a:pt x="1143" y="1067"/>
                  <a:pt x="1155" y="1052"/>
                  <a:pt x="1166" y="1036"/>
                </a:cubicBezTo>
                <a:close/>
                <a:moveTo>
                  <a:pt x="1157" y="772"/>
                </a:moveTo>
                <a:cubicBezTo>
                  <a:pt x="1137" y="776"/>
                  <a:pt x="1137" y="776"/>
                  <a:pt x="1137" y="776"/>
                </a:cubicBezTo>
                <a:cubicBezTo>
                  <a:pt x="1140" y="791"/>
                  <a:pt x="1142" y="806"/>
                  <a:pt x="1142" y="822"/>
                </a:cubicBezTo>
                <a:cubicBezTo>
                  <a:pt x="1228" y="822"/>
                  <a:pt x="1228" y="822"/>
                  <a:pt x="1228" y="822"/>
                </a:cubicBezTo>
                <a:cubicBezTo>
                  <a:pt x="1228" y="810"/>
                  <a:pt x="1227" y="797"/>
                  <a:pt x="1225" y="785"/>
                </a:cubicBezTo>
                <a:lnTo>
                  <a:pt x="1157" y="772"/>
                </a:lnTo>
                <a:close/>
                <a:moveTo>
                  <a:pt x="1224" y="777"/>
                </a:moveTo>
                <a:cubicBezTo>
                  <a:pt x="1223" y="770"/>
                  <a:pt x="1222" y="764"/>
                  <a:pt x="1221" y="757"/>
                </a:cubicBezTo>
                <a:cubicBezTo>
                  <a:pt x="1177" y="767"/>
                  <a:pt x="1177" y="767"/>
                  <a:pt x="1177" y="767"/>
                </a:cubicBezTo>
                <a:lnTo>
                  <a:pt x="1224" y="777"/>
                </a:lnTo>
                <a:close/>
                <a:moveTo>
                  <a:pt x="1197" y="889"/>
                </a:moveTo>
                <a:cubicBezTo>
                  <a:pt x="1223" y="894"/>
                  <a:pt x="1223" y="894"/>
                  <a:pt x="1223" y="894"/>
                </a:cubicBezTo>
                <a:cubicBezTo>
                  <a:pt x="1223" y="891"/>
                  <a:pt x="1224" y="887"/>
                  <a:pt x="1224" y="884"/>
                </a:cubicBezTo>
                <a:lnTo>
                  <a:pt x="1197" y="889"/>
                </a:lnTo>
                <a:close/>
                <a:moveTo>
                  <a:pt x="1251" y="822"/>
                </a:moveTo>
                <a:cubicBezTo>
                  <a:pt x="1251" y="811"/>
                  <a:pt x="1250" y="800"/>
                  <a:pt x="1249" y="789"/>
                </a:cubicBezTo>
                <a:cubicBezTo>
                  <a:pt x="1238" y="787"/>
                  <a:pt x="1238" y="787"/>
                  <a:pt x="1238" y="787"/>
                </a:cubicBezTo>
                <a:cubicBezTo>
                  <a:pt x="1239" y="799"/>
                  <a:pt x="1240" y="810"/>
                  <a:pt x="1240" y="822"/>
                </a:cubicBezTo>
                <a:lnTo>
                  <a:pt x="1251" y="822"/>
                </a:lnTo>
                <a:close/>
                <a:moveTo>
                  <a:pt x="1248" y="781"/>
                </a:moveTo>
                <a:cubicBezTo>
                  <a:pt x="1237" y="696"/>
                  <a:pt x="1199" y="619"/>
                  <a:pt x="1143" y="560"/>
                </a:cubicBezTo>
                <a:cubicBezTo>
                  <a:pt x="1137" y="569"/>
                  <a:pt x="1137" y="569"/>
                  <a:pt x="1137" y="569"/>
                </a:cubicBezTo>
                <a:cubicBezTo>
                  <a:pt x="1190" y="626"/>
                  <a:pt x="1226" y="698"/>
                  <a:pt x="1237" y="779"/>
                </a:cubicBezTo>
                <a:lnTo>
                  <a:pt x="1248" y="781"/>
                </a:lnTo>
                <a:close/>
                <a:moveTo>
                  <a:pt x="1130" y="579"/>
                </a:moveTo>
                <a:cubicBezTo>
                  <a:pt x="1079" y="651"/>
                  <a:pt x="1079" y="651"/>
                  <a:pt x="1079" y="651"/>
                </a:cubicBezTo>
                <a:cubicBezTo>
                  <a:pt x="1083" y="656"/>
                  <a:pt x="1086" y="661"/>
                  <a:pt x="1090" y="665"/>
                </a:cubicBezTo>
                <a:cubicBezTo>
                  <a:pt x="1161" y="617"/>
                  <a:pt x="1161" y="617"/>
                  <a:pt x="1161" y="617"/>
                </a:cubicBezTo>
                <a:cubicBezTo>
                  <a:pt x="1151" y="604"/>
                  <a:pt x="1141" y="591"/>
                  <a:pt x="1130" y="579"/>
                </a:cubicBezTo>
                <a:close/>
                <a:moveTo>
                  <a:pt x="990" y="484"/>
                </a:moveTo>
                <a:cubicBezTo>
                  <a:pt x="972" y="477"/>
                  <a:pt x="952" y="471"/>
                  <a:pt x="932" y="467"/>
                </a:cubicBezTo>
                <a:cubicBezTo>
                  <a:pt x="922" y="520"/>
                  <a:pt x="922" y="520"/>
                  <a:pt x="922" y="520"/>
                </a:cubicBezTo>
                <a:cubicBezTo>
                  <a:pt x="929" y="554"/>
                  <a:pt x="929" y="554"/>
                  <a:pt x="929" y="554"/>
                </a:cubicBezTo>
                <a:cubicBezTo>
                  <a:pt x="939" y="557"/>
                  <a:pt x="949" y="560"/>
                  <a:pt x="958" y="564"/>
                </a:cubicBezTo>
                <a:lnTo>
                  <a:pt x="990" y="484"/>
                </a:lnTo>
                <a:close/>
                <a:moveTo>
                  <a:pt x="970" y="568"/>
                </a:moveTo>
                <a:cubicBezTo>
                  <a:pt x="982" y="574"/>
                  <a:pt x="995" y="580"/>
                  <a:pt x="1006" y="587"/>
                </a:cubicBezTo>
                <a:cubicBezTo>
                  <a:pt x="1053" y="515"/>
                  <a:pt x="1053" y="515"/>
                  <a:pt x="1053" y="515"/>
                </a:cubicBezTo>
                <a:cubicBezTo>
                  <a:pt x="1036" y="505"/>
                  <a:pt x="1019" y="496"/>
                  <a:pt x="1002" y="489"/>
                </a:cubicBezTo>
                <a:lnTo>
                  <a:pt x="970" y="568"/>
                </a:lnTo>
                <a:close/>
                <a:moveTo>
                  <a:pt x="931" y="568"/>
                </a:moveTo>
                <a:cubicBezTo>
                  <a:pt x="952" y="671"/>
                  <a:pt x="952" y="671"/>
                  <a:pt x="952" y="671"/>
                </a:cubicBezTo>
                <a:cubicBezTo>
                  <a:pt x="952" y="670"/>
                  <a:pt x="952" y="670"/>
                  <a:pt x="952" y="670"/>
                </a:cubicBezTo>
                <a:cubicBezTo>
                  <a:pt x="1027" y="617"/>
                  <a:pt x="1027" y="617"/>
                  <a:pt x="1027" y="617"/>
                </a:cubicBezTo>
                <a:cubicBezTo>
                  <a:pt x="999" y="595"/>
                  <a:pt x="967" y="578"/>
                  <a:pt x="931" y="568"/>
                </a:cubicBezTo>
                <a:close/>
                <a:moveTo>
                  <a:pt x="1038" y="610"/>
                </a:moveTo>
                <a:cubicBezTo>
                  <a:pt x="1110" y="559"/>
                  <a:pt x="1110" y="559"/>
                  <a:pt x="1110" y="559"/>
                </a:cubicBezTo>
                <a:cubicBezTo>
                  <a:pt x="1095" y="545"/>
                  <a:pt x="1079" y="533"/>
                  <a:pt x="1063" y="522"/>
                </a:cubicBezTo>
                <a:cubicBezTo>
                  <a:pt x="1016" y="594"/>
                  <a:pt x="1016" y="594"/>
                  <a:pt x="1016" y="594"/>
                </a:cubicBezTo>
                <a:cubicBezTo>
                  <a:pt x="1024" y="599"/>
                  <a:pt x="1031" y="604"/>
                  <a:pt x="1038" y="610"/>
                </a:cubicBezTo>
                <a:close/>
                <a:moveTo>
                  <a:pt x="1129" y="545"/>
                </a:moveTo>
                <a:cubicBezTo>
                  <a:pt x="1069" y="489"/>
                  <a:pt x="992" y="450"/>
                  <a:pt x="906" y="440"/>
                </a:cubicBezTo>
                <a:cubicBezTo>
                  <a:pt x="909" y="451"/>
                  <a:pt x="909" y="451"/>
                  <a:pt x="909" y="451"/>
                </a:cubicBezTo>
                <a:cubicBezTo>
                  <a:pt x="990" y="462"/>
                  <a:pt x="1063" y="498"/>
                  <a:pt x="1120" y="552"/>
                </a:cubicBezTo>
                <a:lnTo>
                  <a:pt x="1129" y="545"/>
                </a:lnTo>
                <a:close/>
                <a:moveTo>
                  <a:pt x="911" y="463"/>
                </a:moveTo>
                <a:cubicBezTo>
                  <a:pt x="916" y="489"/>
                  <a:pt x="916" y="489"/>
                  <a:pt x="916" y="489"/>
                </a:cubicBezTo>
                <a:cubicBezTo>
                  <a:pt x="921" y="465"/>
                  <a:pt x="921" y="465"/>
                  <a:pt x="921" y="465"/>
                </a:cubicBezTo>
                <a:cubicBezTo>
                  <a:pt x="917" y="464"/>
                  <a:pt x="914" y="464"/>
                  <a:pt x="911" y="463"/>
                </a:cubicBezTo>
                <a:close/>
                <a:moveTo>
                  <a:pt x="897" y="781"/>
                </a:moveTo>
                <a:cubicBezTo>
                  <a:pt x="961" y="717"/>
                  <a:pt x="961" y="717"/>
                  <a:pt x="961" y="717"/>
                </a:cubicBezTo>
                <a:cubicBezTo>
                  <a:pt x="961" y="717"/>
                  <a:pt x="961" y="717"/>
                  <a:pt x="961" y="717"/>
                </a:cubicBezTo>
                <a:cubicBezTo>
                  <a:pt x="1003" y="675"/>
                  <a:pt x="1003" y="675"/>
                  <a:pt x="1003" y="675"/>
                </a:cubicBezTo>
                <a:cubicBezTo>
                  <a:pt x="1107" y="571"/>
                  <a:pt x="1107" y="571"/>
                  <a:pt x="1107" y="571"/>
                </a:cubicBezTo>
                <a:cubicBezTo>
                  <a:pt x="1034" y="622"/>
                  <a:pt x="1034" y="622"/>
                  <a:pt x="1034" y="622"/>
                </a:cubicBezTo>
                <a:cubicBezTo>
                  <a:pt x="1034" y="622"/>
                  <a:pt x="1034" y="622"/>
                  <a:pt x="1034" y="622"/>
                </a:cubicBezTo>
                <a:cubicBezTo>
                  <a:pt x="958" y="676"/>
                  <a:pt x="958" y="676"/>
                  <a:pt x="958" y="676"/>
                </a:cubicBezTo>
                <a:cubicBezTo>
                  <a:pt x="954" y="683"/>
                  <a:pt x="954" y="683"/>
                  <a:pt x="954" y="683"/>
                </a:cubicBezTo>
                <a:cubicBezTo>
                  <a:pt x="954" y="683"/>
                  <a:pt x="954" y="683"/>
                  <a:pt x="954" y="683"/>
                </a:cubicBezTo>
                <a:lnTo>
                  <a:pt x="897" y="781"/>
                </a:lnTo>
                <a:close/>
                <a:moveTo>
                  <a:pt x="1019" y="737"/>
                </a:moveTo>
                <a:cubicBezTo>
                  <a:pt x="1120" y="756"/>
                  <a:pt x="1120" y="756"/>
                  <a:pt x="1120" y="756"/>
                </a:cubicBezTo>
                <a:cubicBezTo>
                  <a:pt x="1110" y="721"/>
                  <a:pt x="1094" y="689"/>
                  <a:pt x="1072" y="662"/>
                </a:cubicBezTo>
                <a:lnTo>
                  <a:pt x="1019" y="737"/>
                </a:lnTo>
                <a:close/>
                <a:moveTo>
                  <a:pt x="1196" y="680"/>
                </a:moveTo>
                <a:cubicBezTo>
                  <a:pt x="1188" y="662"/>
                  <a:pt x="1178" y="644"/>
                  <a:pt x="1167" y="627"/>
                </a:cubicBezTo>
                <a:cubicBezTo>
                  <a:pt x="1096" y="675"/>
                  <a:pt x="1096" y="675"/>
                  <a:pt x="1096" y="675"/>
                </a:cubicBezTo>
                <a:cubicBezTo>
                  <a:pt x="1104" y="688"/>
                  <a:pt x="1111" y="700"/>
                  <a:pt x="1117" y="714"/>
                </a:cubicBezTo>
                <a:lnTo>
                  <a:pt x="1196" y="680"/>
                </a:lnTo>
                <a:close/>
                <a:moveTo>
                  <a:pt x="1122" y="725"/>
                </a:moveTo>
                <a:cubicBezTo>
                  <a:pt x="1126" y="736"/>
                  <a:pt x="1130" y="747"/>
                  <a:pt x="1133" y="759"/>
                </a:cubicBezTo>
                <a:cubicBezTo>
                  <a:pt x="1147" y="761"/>
                  <a:pt x="1147" y="761"/>
                  <a:pt x="1147" y="761"/>
                </a:cubicBezTo>
                <a:cubicBezTo>
                  <a:pt x="1218" y="746"/>
                  <a:pt x="1218" y="746"/>
                  <a:pt x="1218" y="746"/>
                </a:cubicBezTo>
                <a:cubicBezTo>
                  <a:pt x="1214" y="727"/>
                  <a:pt x="1208" y="709"/>
                  <a:pt x="1201" y="691"/>
                </a:cubicBezTo>
                <a:lnTo>
                  <a:pt x="1122" y="725"/>
                </a:lnTo>
                <a:close/>
                <a:moveTo>
                  <a:pt x="1133" y="902"/>
                </a:moveTo>
                <a:cubicBezTo>
                  <a:pt x="1130" y="912"/>
                  <a:pt x="1127" y="922"/>
                  <a:pt x="1123" y="932"/>
                </a:cubicBezTo>
                <a:cubicBezTo>
                  <a:pt x="1203" y="964"/>
                  <a:pt x="1203" y="964"/>
                  <a:pt x="1203" y="964"/>
                </a:cubicBezTo>
                <a:cubicBezTo>
                  <a:pt x="1210" y="945"/>
                  <a:pt x="1216" y="926"/>
                  <a:pt x="1220" y="906"/>
                </a:cubicBezTo>
                <a:cubicBezTo>
                  <a:pt x="1165" y="895"/>
                  <a:pt x="1165" y="895"/>
                  <a:pt x="1165" y="895"/>
                </a:cubicBezTo>
                <a:lnTo>
                  <a:pt x="1133" y="902"/>
                </a:lnTo>
                <a:close/>
                <a:moveTo>
                  <a:pt x="1119" y="943"/>
                </a:moveTo>
                <a:cubicBezTo>
                  <a:pt x="1113" y="955"/>
                  <a:pt x="1107" y="968"/>
                  <a:pt x="1100" y="979"/>
                </a:cubicBezTo>
                <a:cubicBezTo>
                  <a:pt x="1172" y="1026"/>
                  <a:pt x="1172" y="1026"/>
                  <a:pt x="1172" y="1026"/>
                </a:cubicBezTo>
                <a:cubicBezTo>
                  <a:pt x="1182" y="1009"/>
                  <a:pt x="1191" y="993"/>
                  <a:pt x="1199" y="975"/>
                </a:cubicBezTo>
                <a:lnTo>
                  <a:pt x="1119" y="943"/>
                </a:lnTo>
                <a:close/>
                <a:moveTo>
                  <a:pt x="1120" y="904"/>
                </a:moveTo>
                <a:cubicBezTo>
                  <a:pt x="1018" y="924"/>
                  <a:pt x="1018" y="924"/>
                  <a:pt x="1018" y="924"/>
                </a:cubicBezTo>
                <a:cubicBezTo>
                  <a:pt x="1019" y="925"/>
                  <a:pt x="1019" y="925"/>
                  <a:pt x="1019" y="925"/>
                </a:cubicBezTo>
                <a:cubicBezTo>
                  <a:pt x="1071" y="999"/>
                  <a:pt x="1071" y="999"/>
                  <a:pt x="1071" y="999"/>
                </a:cubicBezTo>
                <a:cubicBezTo>
                  <a:pt x="1093" y="971"/>
                  <a:pt x="1110" y="939"/>
                  <a:pt x="1120" y="904"/>
                </a:cubicBezTo>
                <a:close/>
                <a:moveTo>
                  <a:pt x="1013" y="931"/>
                </a:moveTo>
                <a:cubicBezTo>
                  <a:pt x="908" y="870"/>
                  <a:pt x="908" y="870"/>
                  <a:pt x="908" y="870"/>
                </a:cubicBezTo>
                <a:cubicBezTo>
                  <a:pt x="972" y="933"/>
                  <a:pt x="972" y="933"/>
                  <a:pt x="972" y="933"/>
                </a:cubicBezTo>
                <a:cubicBezTo>
                  <a:pt x="972" y="933"/>
                  <a:pt x="972" y="933"/>
                  <a:pt x="972" y="933"/>
                </a:cubicBezTo>
                <a:cubicBezTo>
                  <a:pt x="1056" y="1017"/>
                  <a:pt x="1056" y="1017"/>
                  <a:pt x="1056" y="1017"/>
                </a:cubicBezTo>
                <a:cubicBezTo>
                  <a:pt x="1064" y="1026"/>
                  <a:pt x="1064" y="1026"/>
                  <a:pt x="1064" y="1026"/>
                </a:cubicBezTo>
                <a:cubicBezTo>
                  <a:pt x="1118" y="1080"/>
                  <a:pt x="1118" y="1080"/>
                  <a:pt x="1118" y="1080"/>
                </a:cubicBezTo>
                <a:cubicBezTo>
                  <a:pt x="1073" y="1016"/>
                  <a:pt x="1073" y="1016"/>
                  <a:pt x="1073" y="1016"/>
                </a:cubicBezTo>
                <a:cubicBezTo>
                  <a:pt x="1073" y="1016"/>
                  <a:pt x="1073" y="1016"/>
                  <a:pt x="1073" y="1016"/>
                </a:cubicBezTo>
                <a:cubicBezTo>
                  <a:pt x="1066" y="1006"/>
                  <a:pt x="1066" y="1006"/>
                  <a:pt x="1066" y="1006"/>
                </a:cubicBezTo>
                <a:cubicBezTo>
                  <a:pt x="1066" y="1006"/>
                  <a:pt x="1066" y="1006"/>
                  <a:pt x="1066" y="1006"/>
                </a:cubicBezTo>
                <a:lnTo>
                  <a:pt x="1013" y="931"/>
                </a:lnTo>
                <a:close/>
                <a:moveTo>
                  <a:pt x="1071" y="1133"/>
                </a:moveTo>
                <a:cubicBezTo>
                  <a:pt x="1084" y="1124"/>
                  <a:pt x="1097" y="1113"/>
                  <a:pt x="1109" y="1102"/>
                </a:cubicBezTo>
                <a:cubicBezTo>
                  <a:pt x="1037" y="1051"/>
                  <a:pt x="1037" y="1051"/>
                  <a:pt x="1037" y="1051"/>
                </a:cubicBezTo>
                <a:cubicBezTo>
                  <a:pt x="1032" y="1055"/>
                  <a:pt x="1027" y="1059"/>
                  <a:pt x="1022" y="1062"/>
                </a:cubicBezTo>
                <a:lnTo>
                  <a:pt x="1071" y="1133"/>
                </a:lnTo>
                <a:close/>
                <a:moveTo>
                  <a:pt x="1012" y="1069"/>
                </a:moveTo>
                <a:cubicBezTo>
                  <a:pt x="1000" y="1077"/>
                  <a:pt x="987" y="1084"/>
                  <a:pt x="974" y="1090"/>
                </a:cubicBezTo>
                <a:cubicBezTo>
                  <a:pt x="1008" y="1169"/>
                  <a:pt x="1008" y="1169"/>
                  <a:pt x="1008" y="1169"/>
                </a:cubicBezTo>
                <a:cubicBezTo>
                  <a:pt x="1026" y="1161"/>
                  <a:pt x="1044" y="1151"/>
                  <a:pt x="1061" y="1140"/>
                </a:cubicBezTo>
                <a:lnTo>
                  <a:pt x="1012" y="1069"/>
                </a:lnTo>
                <a:close/>
                <a:moveTo>
                  <a:pt x="951" y="990"/>
                </a:moveTo>
                <a:cubicBezTo>
                  <a:pt x="931" y="1093"/>
                  <a:pt x="931" y="1093"/>
                  <a:pt x="931" y="1093"/>
                </a:cubicBezTo>
                <a:cubicBezTo>
                  <a:pt x="966" y="1083"/>
                  <a:pt x="999" y="1066"/>
                  <a:pt x="1026" y="1044"/>
                </a:cubicBezTo>
                <a:cubicBezTo>
                  <a:pt x="952" y="992"/>
                  <a:pt x="952" y="992"/>
                  <a:pt x="952" y="992"/>
                </a:cubicBezTo>
                <a:lnTo>
                  <a:pt x="951" y="990"/>
                </a:lnTo>
                <a:close/>
                <a:moveTo>
                  <a:pt x="929" y="1106"/>
                </a:moveTo>
                <a:cubicBezTo>
                  <a:pt x="926" y="1117"/>
                  <a:pt x="926" y="1117"/>
                  <a:pt x="926" y="1117"/>
                </a:cubicBezTo>
                <a:cubicBezTo>
                  <a:pt x="942" y="1191"/>
                  <a:pt x="942" y="1191"/>
                  <a:pt x="942" y="1191"/>
                </a:cubicBezTo>
                <a:cubicBezTo>
                  <a:pt x="961" y="1187"/>
                  <a:pt x="979" y="1181"/>
                  <a:pt x="997" y="1174"/>
                </a:cubicBezTo>
                <a:cubicBezTo>
                  <a:pt x="963" y="1095"/>
                  <a:pt x="963" y="1095"/>
                  <a:pt x="963" y="1095"/>
                </a:cubicBezTo>
                <a:cubicBezTo>
                  <a:pt x="952" y="1099"/>
                  <a:pt x="940" y="1103"/>
                  <a:pt x="929" y="1106"/>
                </a:cubicBezTo>
                <a:close/>
                <a:moveTo>
                  <a:pt x="921" y="1147"/>
                </a:moveTo>
                <a:cubicBezTo>
                  <a:pt x="911" y="1197"/>
                  <a:pt x="911" y="1197"/>
                  <a:pt x="911" y="1197"/>
                </a:cubicBezTo>
                <a:cubicBezTo>
                  <a:pt x="918" y="1196"/>
                  <a:pt x="924" y="1195"/>
                  <a:pt x="931" y="1194"/>
                </a:cubicBezTo>
                <a:lnTo>
                  <a:pt x="921" y="1147"/>
                </a:lnTo>
                <a:close/>
                <a:moveTo>
                  <a:pt x="908" y="1209"/>
                </a:moveTo>
                <a:cubicBezTo>
                  <a:pt x="906" y="1221"/>
                  <a:pt x="906" y="1221"/>
                  <a:pt x="906" y="1221"/>
                </a:cubicBezTo>
                <a:cubicBezTo>
                  <a:pt x="992" y="1210"/>
                  <a:pt x="1069" y="1172"/>
                  <a:pt x="1128" y="1116"/>
                </a:cubicBezTo>
                <a:cubicBezTo>
                  <a:pt x="1119" y="1109"/>
                  <a:pt x="1119" y="1109"/>
                  <a:pt x="1119" y="1109"/>
                </a:cubicBezTo>
                <a:cubicBezTo>
                  <a:pt x="1062" y="1162"/>
                  <a:pt x="989" y="1199"/>
                  <a:pt x="908" y="1209"/>
                </a:cubicBezTo>
                <a:close/>
                <a:moveTo>
                  <a:pt x="904" y="1233"/>
                </a:moveTo>
                <a:cubicBezTo>
                  <a:pt x="894" y="1284"/>
                  <a:pt x="894" y="1284"/>
                  <a:pt x="894" y="1284"/>
                </a:cubicBezTo>
                <a:cubicBezTo>
                  <a:pt x="1116" y="1267"/>
                  <a:pt x="1294" y="1089"/>
                  <a:pt x="1311" y="867"/>
                </a:cubicBezTo>
                <a:cubicBezTo>
                  <a:pt x="1260" y="877"/>
                  <a:pt x="1260" y="877"/>
                  <a:pt x="1260" y="877"/>
                </a:cubicBezTo>
                <a:cubicBezTo>
                  <a:pt x="1250" y="967"/>
                  <a:pt x="1210" y="1048"/>
                  <a:pt x="1150" y="1111"/>
                </a:cubicBezTo>
                <a:cubicBezTo>
                  <a:pt x="1179" y="1152"/>
                  <a:pt x="1179" y="1152"/>
                  <a:pt x="1179" y="1152"/>
                </a:cubicBezTo>
                <a:cubicBezTo>
                  <a:pt x="1138" y="1123"/>
                  <a:pt x="1138" y="1123"/>
                  <a:pt x="1138" y="1123"/>
                </a:cubicBezTo>
                <a:cubicBezTo>
                  <a:pt x="1076" y="1183"/>
                  <a:pt x="994" y="1223"/>
                  <a:pt x="904" y="1233"/>
                </a:cubicBezTo>
                <a:close/>
                <a:moveTo>
                  <a:pt x="1313" y="822"/>
                </a:moveTo>
                <a:cubicBezTo>
                  <a:pt x="1313" y="815"/>
                  <a:pt x="1312" y="808"/>
                  <a:pt x="1312" y="802"/>
                </a:cubicBezTo>
                <a:cubicBezTo>
                  <a:pt x="1261" y="792"/>
                  <a:pt x="1261" y="792"/>
                  <a:pt x="1261" y="792"/>
                </a:cubicBezTo>
                <a:cubicBezTo>
                  <a:pt x="1262" y="802"/>
                  <a:pt x="1263" y="812"/>
                  <a:pt x="1263" y="822"/>
                </a:cubicBezTo>
                <a:lnTo>
                  <a:pt x="1313" y="822"/>
                </a:lnTo>
                <a:close/>
                <a:moveTo>
                  <a:pt x="1311" y="793"/>
                </a:moveTo>
                <a:cubicBezTo>
                  <a:pt x="1294" y="571"/>
                  <a:pt x="1116" y="394"/>
                  <a:pt x="894" y="376"/>
                </a:cubicBezTo>
                <a:cubicBezTo>
                  <a:pt x="904" y="427"/>
                  <a:pt x="904" y="427"/>
                  <a:pt x="904" y="427"/>
                </a:cubicBezTo>
                <a:cubicBezTo>
                  <a:pt x="995" y="438"/>
                  <a:pt x="1076" y="478"/>
                  <a:pt x="1139" y="538"/>
                </a:cubicBezTo>
                <a:cubicBezTo>
                  <a:pt x="1179" y="510"/>
                  <a:pt x="1179" y="510"/>
                  <a:pt x="1179" y="510"/>
                </a:cubicBezTo>
                <a:cubicBezTo>
                  <a:pt x="1151" y="550"/>
                  <a:pt x="1151" y="550"/>
                  <a:pt x="1151" y="550"/>
                </a:cubicBezTo>
                <a:cubicBezTo>
                  <a:pt x="1210" y="612"/>
                  <a:pt x="1250" y="694"/>
                  <a:pt x="1260" y="784"/>
                </a:cubicBezTo>
                <a:lnTo>
                  <a:pt x="1311" y="793"/>
                </a:lnTo>
                <a:close/>
                <a:moveTo>
                  <a:pt x="883" y="816"/>
                </a:moveTo>
                <a:cubicBezTo>
                  <a:pt x="883" y="816"/>
                  <a:pt x="883" y="816"/>
                  <a:pt x="883" y="816"/>
                </a:cubicBezTo>
                <a:cubicBezTo>
                  <a:pt x="877" y="822"/>
                  <a:pt x="877" y="822"/>
                  <a:pt x="877" y="822"/>
                </a:cubicBezTo>
                <a:cubicBezTo>
                  <a:pt x="1130" y="822"/>
                  <a:pt x="1130" y="822"/>
                  <a:pt x="1130" y="822"/>
                </a:cubicBezTo>
                <a:cubicBezTo>
                  <a:pt x="1129" y="802"/>
                  <a:pt x="1127" y="783"/>
                  <a:pt x="1122" y="765"/>
                </a:cubicBezTo>
                <a:cubicBezTo>
                  <a:pt x="1009" y="743"/>
                  <a:pt x="1009" y="743"/>
                  <a:pt x="1009" y="743"/>
                </a:cubicBezTo>
                <a:cubicBezTo>
                  <a:pt x="1009" y="743"/>
                  <a:pt x="1009" y="743"/>
                  <a:pt x="1009" y="743"/>
                </a:cubicBezTo>
                <a:lnTo>
                  <a:pt x="883" y="816"/>
                </a:lnTo>
                <a:close/>
                <a:moveTo>
                  <a:pt x="875" y="859"/>
                </a:moveTo>
                <a:cubicBezTo>
                  <a:pt x="865" y="850"/>
                  <a:pt x="865" y="850"/>
                  <a:pt x="865" y="850"/>
                </a:cubicBezTo>
                <a:cubicBezTo>
                  <a:pt x="865" y="1103"/>
                  <a:pt x="865" y="1103"/>
                  <a:pt x="865" y="1103"/>
                </a:cubicBezTo>
                <a:cubicBezTo>
                  <a:pt x="885" y="1102"/>
                  <a:pt x="904" y="1100"/>
                  <a:pt x="922" y="1095"/>
                </a:cubicBezTo>
                <a:cubicBezTo>
                  <a:pt x="945" y="979"/>
                  <a:pt x="945" y="979"/>
                  <a:pt x="945" y="979"/>
                </a:cubicBezTo>
                <a:lnTo>
                  <a:pt x="875" y="859"/>
                </a:lnTo>
                <a:close/>
                <a:moveTo>
                  <a:pt x="865" y="1115"/>
                </a:moveTo>
                <a:cubicBezTo>
                  <a:pt x="865" y="1201"/>
                  <a:pt x="865" y="1201"/>
                  <a:pt x="865" y="1201"/>
                </a:cubicBezTo>
                <a:cubicBezTo>
                  <a:pt x="878" y="1200"/>
                  <a:pt x="890" y="1200"/>
                  <a:pt x="902" y="1198"/>
                </a:cubicBezTo>
                <a:cubicBezTo>
                  <a:pt x="916" y="1127"/>
                  <a:pt x="916" y="1127"/>
                  <a:pt x="916" y="1127"/>
                </a:cubicBezTo>
                <a:cubicBezTo>
                  <a:pt x="912" y="1110"/>
                  <a:pt x="912" y="1110"/>
                  <a:pt x="912" y="1110"/>
                </a:cubicBezTo>
                <a:cubicBezTo>
                  <a:pt x="897" y="1113"/>
                  <a:pt x="881" y="1114"/>
                  <a:pt x="865" y="1115"/>
                </a:cubicBezTo>
                <a:close/>
                <a:moveTo>
                  <a:pt x="865" y="1213"/>
                </a:moveTo>
                <a:cubicBezTo>
                  <a:pt x="865" y="1224"/>
                  <a:pt x="865" y="1224"/>
                  <a:pt x="865" y="1224"/>
                </a:cubicBezTo>
                <a:cubicBezTo>
                  <a:pt x="876" y="1223"/>
                  <a:pt x="887" y="1223"/>
                  <a:pt x="898" y="1222"/>
                </a:cubicBezTo>
                <a:cubicBezTo>
                  <a:pt x="900" y="1210"/>
                  <a:pt x="900" y="1210"/>
                  <a:pt x="900" y="1210"/>
                </a:cubicBezTo>
                <a:cubicBezTo>
                  <a:pt x="889" y="1212"/>
                  <a:pt x="877" y="1212"/>
                  <a:pt x="865" y="1213"/>
                </a:cubicBezTo>
                <a:close/>
                <a:moveTo>
                  <a:pt x="865" y="1236"/>
                </a:moveTo>
                <a:cubicBezTo>
                  <a:pt x="865" y="1286"/>
                  <a:pt x="865" y="1286"/>
                  <a:pt x="865" y="1286"/>
                </a:cubicBezTo>
                <a:cubicBezTo>
                  <a:pt x="872" y="1286"/>
                  <a:pt x="879" y="1285"/>
                  <a:pt x="886" y="1285"/>
                </a:cubicBezTo>
                <a:cubicBezTo>
                  <a:pt x="896" y="1234"/>
                  <a:pt x="896" y="1234"/>
                  <a:pt x="896" y="1234"/>
                </a:cubicBezTo>
                <a:cubicBezTo>
                  <a:pt x="886" y="1235"/>
                  <a:pt x="876" y="1235"/>
                  <a:pt x="865" y="1236"/>
                </a:cubicBezTo>
                <a:close/>
                <a:moveTo>
                  <a:pt x="865" y="1306"/>
                </a:moveTo>
                <a:cubicBezTo>
                  <a:pt x="865" y="1389"/>
                  <a:pt x="865" y="1389"/>
                  <a:pt x="865" y="1389"/>
                </a:cubicBezTo>
                <a:cubicBezTo>
                  <a:pt x="882" y="1305"/>
                  <a:pt x="882" y="1305"/>
                  <a:pt x="882" y="1305"/>
                </a:cubicBezTo>
                <a:cubicBezTo>
                  <a:pt x="876" y="1305"/>
                  <a:pt x="871" y="1306"/>
                  <a:pt x="865" y="1306"/>
                </a:cubicBezTo>
                <a:close/>
                <a:moveTo>
                  <a:pt x="864" y="1438"/>
                </a:moveTo>
                <a:cubicBezTo>
                  <a:pt x="1194" y="1434"/>
                  <a:pt x="1462" y="1167"/>
                  <a:pt x="1465" y="837"/>
                </a:cubicBezTo>
                <a:cubicBezTo>
                  <a:pt x="1332" y="863"/>
                  <a:pt x="1332" y="863"/>
                  <a:pt x="1332" y="863"/>
                </a:cubicBezTo>
                <a:cubicBezTo>
                  <a:pt x="1316" y="1099"/>
                  <a:pt x="1126" y="1288"/>
                  <a:pt x="890" y="1305"/>
                </a:cubicBezTo>
                <a:lnTo>
                  <a:pt x="864" y="1438"/>
                </a:lnTo>
                <a:close/>
                <a:moveTo>
                  <a:pt x="1333" y="822"/>
                </a:moveTo>
                <a:cubicBezTo>
                  <a:pt x="1417" y="822"/>
                  <a:pt x="1417" y="822"/>
                  <a:pt x="1417" y="822"/>
                </a:cubicBezTo>
                <a:cubicBezTo>
                  <a:pt x="1332" y="806"/>
                  <a:pt x="1332" y="806"/>
                  <a:pt x="1332" y="806"/>
                </a:cubicBezTo>
                <a:cubicBezTo>
                  <a:pt x="1333" y="811"/>
                  <a:pt x="1333" y="817"/>
                  <a:pt x="1333" y="822"/>
                </a:cubicBezTo>
                <a:close/>
                <a:moveTo>
                  <a:pt x="1465" y="823"/>
                </a:moveTo>
                <a:cubicBezTo>
                  <a:pt x="1463" y="661"/>
                  <a:pt x="1397" y="513"/>
                  <a:pt x="1291" y="405"/>
                </a:cubicBezTo>
                <a:cubicBezTo>
                  <a:pt x="1291" y="405"/>
                  <a:pt x="1291" y="405"/>
                  <a:pt x="1291" y="405"/>
                </a:cubicBezTo>
                <a:cubicBezTo>
                  <a:pt x="1290" y="405"/>
                  <a:pt x="1289" y="405"/>
                  <a:pt x="1288" y="404"/>
                </a:cubicBezTo>
                <a:cubicBezTo>
                  <a:pt x="1287" y="403"/>
                  <a:pt x="1287" y="402"/>
                  <a:pt x="1287" y="400"/>
                </a:cubicBezTo>
                <a:cubicBezTo>
                  <a:pt x="1178" y="292"/>
                  <a:pt x="1029" y="224"/>
                  <a:pt x="864" y="222"/>
                </a:cubicBezTo>
                <a:cubicBezTo>
                  <a:pt x="890" y="356"/>
                  <a:pt x="890" y="356"/>
                  <a:pt x="890" y="356"/>
                </a:cubicBezTo>
                <a:cubicBezTo>
                  <a:pt x="1126" y="372"/>
                  <a:pt x="1316" y="561"/>
                  <a:pt x="1332" y="797"/>
                </a:cubicBezTo>
                <a:lnTo>
                  <a:pt x="1465" y="823"/>
                </a:lnTo>
                <a:close/>
                <a:moveTo>
                  <a:pt x="1464" y="647"/>
                </a:moveTo>
                <a:cubicBezTo>
                  <a:pt x="1451" y="651"/>
                  <a:pt x="1451" y="651"/>
                  <a:pt x="1451" y="651"/>
                </a:cubicBezTo>
                <a:cubicBezTo>
                  <a:pt x="1455" y="664"/>
                  <a:pt x="1458" y="677"/>
                  <a:pt x="1461" y="690"/>
                </a:cubicBezTo>
                <a:cubicBezTo>
                  <a:pt x="1475" y="687"/>
                  <a:pt x="1475" y="687"/>
                  <a:pt x="1475" y="687"/>
                </a:cubicBezTo>
                <a:cubicBezTo>
                  <a:pt x="1472" y="674"/>
                  <a:pt x="1468" y="660"/>
                  <a:pt x="1464" y="647"/>
                </a:cubicBezTo>
                <a:close/>
                <a:moveTo>
                  <a:pt x="1441" y="582"/>
                </a:moveTo>
                <a:cubicBezTo>
                  <a:pt x="1428" y="588"/>
                  <a:pt x="1428" y="588"/>
                  <a:pt x="1428" y="588"/>
                </a:cubicBezTo>
                <a:cubicBezTo>
                  <a:pt x="1435" y="605"/>
                  <a:pt x="1442" y="622"/>
                  <a:pt x="1447" y="640"/>
                </a:cubicBezTo>
                <a:cubicBezTo>
                  <a:pt x="1461" y="636"/>
                  <a:pt x="1461" y="636"/>
                  <a:pt x="1461" y="636"/>
                </a:cubicBezTo>
                <a:cubicBezTo>
                  <a:pt x="1455" y="618"/>
                  <a:pt x="1448" y="600"/>
                  <a:pt x="1441" y="582"/>
                </a:cubicBezTo>
                <a:close/>
                <a:moveTo>
                  <a:pt x="1422" y="541"/>
                </a:moveTo>
                <a:cubicBezTo>
                  <a:pt x="1409" y="548"/>
                  <a:pt x="1409" y="548"/>
                  <a:pt x="1409" y="548"/>
                </a:cubicBezTo>
                <a:cubicBezTo>
                  <a:pt x="1414" y="557"/>
                  <a:pt x="1419" y="567"/>
                  <a:pt x="1423" y="577"/>
                </a:cubicBezTo>
                <a:cubicBezTo>
                  <a:pt x="1436" y="571"/>
                  <a:pt x="1436" y="571"/>
                  <a:pt x="1436" y="571"/>
                </a:cubicBezTo>
                <a:cubicBezTo>
                  <a:pt x="1431" y="561"/>
                  <a:pt x="1427" y="551"/>
                  <a:pt x="1422" y="541"/>
                </a:cubicBezTo>
                <a:close/>
                <a:moveTo>
                  <a:pt x="1386" y="482"/>
                </a:moveTo>
                <a:cubicBezTo>
                  <a:pt x="1375" y="489"/>
                  <a:pt x="1375" y="489"/>
                  <a:pt x="1375" y="489"/>
                </a:cubicBezTo>
                <a:cubicBezTo>
                  <a:pt x="1385" y="505"/>
                  <a:pt x="1395" y="521"/>
                  <a:pt x="1404" y="537"/>
                </a:cubicBezTo>
                <a:cubicBezTo>
                  <a:pt x="1416" y="531"/>
                  <a:pt x="1416" y="531"/>
                  <a:pt x="1416" y="531"/>
                </a:cubicBezTo>
                <a:cubicBezTo>
                  <a:pt x="1407" y="514"/>
                  <a:pt x="1397" y="497"/>
                  <a:pt x="1386" y="482"/>
                </a:cubicBezTo>
                <a:close/>
                <a:moveTo>
                  <a:pt x="1355" y="438"/>
                </a:moveTo>
                <a:cubicBezTo>
                  <a:pt x="1344" y="447"/>
                  <a:pt x="1344" y="447"/>
                  <a:pt x="1344" y="447"/>
                </a:cubicBezTo>
                <a:cubicBezTo>
                  <a:pt x="1353" y="458"/>
                  <a:pt x="1361" y="468"/>
                  <a:pt x="1368" y="479"/>
                </a:cubicBezTo>
                <a:cubicBezTo>
                  <a:pt x="1380" y="472"/>
                  <a:pt x="1380" y="472"/>
                  <a:pt x="1380" y="472"/>
                </a:cubicBezTo>
                <a:cubicBezTo>
                  <a:pt x="1372" y="460"/>
                  <a:pt x="1364" y="449"/>
                  <a:pt x="1355" y="438"/>
                </a:cubicBezTo>
                <a:close/>
                <a:moveTo>
                  <a:pt x="1306" y="391"/>
                </a:moveTo>
                <a:cubicBezTo>
                  <a:pt x="1300" y="397"/>
                  <a:pt x="1300" y="397"/>
                  <a:pt x="1300" y="397"/>
                </a:cubicBezTo>
                <a:cubicBezTo>
                  <a:pt x="1313" y="410"/>
                  <a:pt x="1325" y="424"/>
                  <a:pt x="1337" y="438"/>
                </a:cubicBezTo>
                <a:cubicBezTo>
                  <a:pt x="1348" y="429"/>
                  <a:pt x="1348" y="429"/>
                  <a:pt x="1348" y="429"/>
                </a:cubicBezTo>
                <a:cubicBezTo>
                  <a:pt x="1336" y="414"/>
                  <a:pt x="1323" y="400"/>
                  <a:pt x="1310" y="386"/>
                </a:cubicBezTo>
                <a:cubicBezTo>
                  <a:pt x="1307" y="388"/>
                  <a:pt x="1307" y="388"/>
                  <a:pt x="1307" y="388"/>
                </a:cubicBezTo>
                <a:cubicBezTo>
                  <a:pt x="1307" y="390"/>
                  <a:pt x="1307" y="391"/>
                  <a:pt x="1306" y="391"/>
                </a:cubicBezTo>
                <a:close/>
                <a:moveTo>
                  <a:pt x="1250" y="351"/>
                </a:moveTo>
                <a:cubicBezTo>
                  <a:pt x="1264" y="363"/>
                  <a:pt x="1278" y="375"/>
                  <a:pt x="1291" y="388"/>
                </a:cubicBezTo>
                <a:cubicBezTo>
                  <a:pt x="1301" y="378"/>
                  <a:pt x="1301" y="378"/>
                  <a:pt x="1301" y="378"/>
                </a:cubicBezTo>
                <a:cubicBezTo>
                  <a:pt x="1288" y="365"/>
                  <a:pt x="1273" y="352"/>
                  <a:pt x="1259" y="340"/>
                </a:cubicBezTo>
                <a:lnTo>
                  <a:pt x="1250" y="351"/>
                </a:lnTo>
                <a:close/>
                <a:moveTo>
                  <a:pt x="1195" y="311"/>
                </a:moveTo>
                <a:cubicBezTo>
                  <a:pt x="1211" y="321"/>
                  <a:pt x="1226" y="332"/>
                  <a:pt x="1241" y="343"/>
                </a:cubicBezTo>
                <a:cubicBezTo>
                  <a:pt x="1249" y="332"/>
                  <a:pt x="1249" y="332"/>
                  <a:pt x="1249" y="332"/>
                </a:cubicBezTo>
                <a:cubicBezTo>
                  <a:pt x="1234" y="321"/>
                  <a:pt x="1219" y="309"/>
                  <a:pt x="1203" y="299"/>
                </a:cubicBezTo>
                <a:lnTo>
                  <a:pt x="1195" y="311"/>
                </a:lnTo>
                <a:close/>
                <a:moveTo>
                  <a:pt x="1151" y="284"/>
                </a:moveTo>
                <a:cubicBezTo>
                  <a:pt x="1162" y="291"/>
                  <a:pt x="1174" y="297"/>
                  <a:pt x="1185" y="304"/>
                </a:cubicBezTo>
                <a:cubicBezTo>
                  <a:pt x="1193" y="293"/>
                  <a:pt x="1193" y="293"/>
                  <a:pt x="1193" y="293"/>
                </a:cubicBezTo>
                <a:cubicBezTo>
                  <a:pt x="1181" y="285"/>
                  <a:pt x="1169" y="278"/>
                  <a:pt x="1157" y="272"/>
                </a:cubicBezTo>
                <a:lnTo>
                  <a:pt x="1151" y="284"/>
                </a:lnTo>
                <a:close/>
                <a:moveTo>
                  <a:pt x="1089" y="255"/>
                </a:moveTo>
                <a:cubicBezTo>
                  <a:pt x="1107" y="262"/>
                  <a:pt x="1124" y="270"/>
                  <a:pt x="1140" y="279"/>
                </a:cubicBezTo>
                <a:cubicBezTo>
                  <a:pt x="1147" y="266"/>
                  <a:pt x="1147" y="266"/>
                  <a:pt x="1147" y="266"/>
                </a:cubicBezTo>
                <a:cubicBezTo>
                  <a:pt x="1130" y="257"/>
                  <a:pt x="1112" y="250"/>
                  <a:pt x="1094" y="242"/>
                </a:cubicBezTo>
                <a:lnTo>
                  <a:pt x="1089" y="255"/>
                </a:lnTo>
                <a:close/>
                <a:moveTo>
                  <a:pt x="1048" y="240"/>
                </a:moveTo>
                <a:cubicBezTo>
                  <a:pt x="1058" y="244"/>
                  <a:pt x="1068" y="247"/>
                  <a:pt x="1078" y="251"/>
                </a:cubicBezTo>
                <a:cubicBezTo>
                  <a:pt x="1083" y="238"/>
                  <a:pt x="1083" y="238"/>
                  <a:pt x="1083" y="238"/>
                </a:cubicBezTo>
                <a:cubicBezTo>
                  <a:pt x="1073" y="234"/>
                  <a:pt x="1063" y="230"/>
                  <a:pt x="1052" y="227"/>
                </a:cubicBezTo>
                <a:lnTo>
                  <a:pt x="1048" y="240"/>
                </a:lnTo>
                <a:close/>
                <a:moveTo>
                  <a:pt x="982" y="223"/>
                </a:moveTo>
                <a:cubicBezTo>
                  <a:pt x="1001" y="227"/>
                  <a:pt x="1019" y="231"/>
                  <a:pt x="1036" y="237"/>
                </a:cubicBezTo>
                <a:cubicBezTo>
                  <a:pt x="1041" y="223"/>
                  <a:pt x="1041" y="223"/>
                  <a:pt x="1041" y="223"/>
                </a:cubicBezTo>
                <a:cubicBezTo>
                  <a:pt x="1022" y="218"/>
                  <a:pt x="1004" y="213"/>
                  <a:pt x="985" y="209"/>
                </a:cubicBezTo>
                <a:lnTo>
                  <a:pt x="982" y="223"/>
                </a:lnTo>
                <a:close/>
                <a:moveTo>
                  <a:pt x="931" y="215"/>
                </a:moveTo>
                <a:cubicBezTo>
                  <a:pt x="944" y="216"/>
                  <a:pt x="958" y="218"/>
                  <a:pt x="971" y="221"/>
                </a:cubicBezTo>
                <a:cubicBezTo>
                  <a:pt x="973" y="207"/>
                  <a:pt x="973" y="207"/>
                  <a:pt x="973" y="207"/>
                </a:cubicBezTo>
                <a:cubicBezTo>
                  <a:pt x="960" y="204"/>
                  <a:pt x="946" y="202"/>
                  <a:pt x="933" y="201"/>
                </a:cubicBezTo>
                <a:lnTo>
                  <a:pt x="931" y="215"/>
                </a:lnTo>
                <a:close/>
                <a:moveTo>
                  <a:pt x="863" y="210"/>
                </a:moveTo>
                <a:cubicBezTo>
                  <a:pt x="882" y="211"/>
                  <a:pt x="901" y="211"/>
                  <a:pt x="919" y="213"/>
                </a:cubicBezTo>
                <a:cubicBezTo>
                  <a:pt x="921" y="199"/>
                  <a:pt x="921" y="199"/>
                  <a:pt x="921" y="199"/>
                </a:cubicBezTo>
                <a:cubicBezTo>
                  <a:pt x="902" y="198"/>
                  <a:pt x="883" y="197"/>
                  <a:pt x="863" y="196"/>
                </a:cubicBezTo>
                <a:lnTo>
                  <a:pt x="863" y="210"/>
                </a:lnTo>
                <a:close/>
                <a:moveTo>
                  <a:pt x="920" y="1461"/>
                </a:moveTo>
                <a:cubicBezTo>
                  <a:pt x="919" y="1447"/>
                  <a:pt x="919" y="1447"/>
                  <a:pt x="919" y="1447"/>
                </a:cubicBezTo>
                <a:cubicBezTo>
                  <a:pt x="900" y="1449"/>
                  <a:pt x="882" y="1450"/>
                  <a:pt x="863" y="1450"/>
                </a:cubicBezTo>
                <a:cubicBezTo>
                  <a:pt x="863" y="1464"/>
                  <a:pt x="863" y="1464"/>
                  <a:pt x="863" y="1464"/>
                </a:cubicBezTo>
                <a:cubicBezTo>
                  <a:pt x="882" y="1464"/>
                  <a:pt x="901" y="1463"/>
                  <a:pt x="920" y="1461"/>
                </a:cubicBezTo>
                <a:close/>
                <a:moveTo>
                  <a:pt x="989" y="1450"/>
                </a:moveTo>
                <a:cubicBezTo>
                  <a:pt x="986" y="1437"/>
                  <a:pt x="986" y="1437"/>
                  <a:pt x="986" y="1437"/>
                </a:cubicBezTo>
                <a:cubicBezTo>
                  <a:pt x="968" y="1440"/>
                  <a:pt x="949" y="1443"/>
                  <a:pt x="931" y="1446"/>
                </a:cubicBezTo>
                <a:cubicBezTo>
                  <a:pt x="932" y="1460"/>
                  <a:pt x="932" y="1460"/>
                  <a:pt x="932" y="1460"/>
                </a:cubicBezTo>
                <a:cubicBezTo>
                  <a:pt x="951" y="1457"/>
                  <a:pt x="970" y="1454"/>
                  <a:pt x="989" y="1450"/>
                </a:cubicBezTo>
                <a:close/>
                <a:moveTo>
                  <a:pt x="1040" y="1437"/>
                </a:moveTo>
                <a:cubicBezTo>
                  <a:pt x="1036" y="1424"/>
                  <a:pt x="1036" y="1424"/>
                  <a:pt x="1036" y="1424"/>
                </a:cubicBezTo>
                <a:cubicBezTo>
                  <a:pt x="1023" y="1428"/>
                  <a:pt x="1010" y="1431"/>
                  <a:pt x="997" y="1434"/>
                </a:cubicBezTo>
                <a:cubicBezTo>
                  <a:pt x="1000" y="1448"/>
                  <a:pt x="1000" y="1448"/>
                  <a:pt x="1000" y="1448"/>
                </a:cubicBezTo>
                <a:cubicBezTo>
                  <a:pt x="1014" y="1445"/>
                  <a:pt x="1027" y="1441"/>
                  <a:pt x="1040" y="1437"/>
                </a:cubicBezTo>
                <a:close/>
                <a:moveTo>
                  <a:pt x="1105" y="1413"/>
                </a:moveTo>
                <a:cubicBezTo>
                  <a:pt x="1100" y="1401"/>
                  <a:pt x="1100" y="1401"/>
                  <a:pt x="1100" y="1401"/>
                </a:cubicBezTo>
                <a:cubicBezTo>
                  <a:pt x="1083" y="1408"/>
                  <a:pt x="1065" y="1414"/>
                  <a:pt x="1047" y="1420"/>
                </a:cubicBezTo>
                <a:cubicBezTo>
                  <a:pt x="1052" y="1433"/>
                  <a:pt x="1052" y="1433"/>
                  <a:pt x="1052" y="1433"/>
                </a:cubicBezTo>
                <a:cubicBezTo>
                  <a:pt x="1070" y="1428"/>
                  <a:pt x="1088" y="1421"/>
                  <a:pt x="1105" y="1413"/>
                </a:cubicBezTo>
                <a:close/>
                <a:moveTo>
                  <a:pt x="1146" y="1394"/>
                </a:moveTo>
                <a:cubicBezTo>
                  <a:pt x="1140" y="1382"/>
                  <a:pt x="1140" y="1382"/>
                  <a:pt x="1140" y="1382"/>
                </a:cubicBezTo>
                <a:cubicBezTo>
                  <a:pt x="1130" y="1387"/>
                  <a:pt x="1121" y="1391"/>
                  <a:pt x="1111" y="1396"/>
                </a:cubicBezTo>
                <a:cubicBezTo>
                  <a:pt x="1116" y="1409"/>
                  <a:pt x="1116" y="1409"/>
                  <a:pt x="1116" y="1409"/>
                </a:cubicBezTo>
                <a:cubicBezTo>
                  <a:pt x="1126" y="1404"/>
                  <a:pt x="1136" y="1399"/>
                  <a:pt x="1146" y="1394"/>
                </a:cubicBezTo>
                <a:close/>
                <a:moveTo>
                  <a:pt x="1206" y="1359"/>
                </a:moveTo>
                <a:cubicBezTo>
                  <a:pt x="1198" y="1348"/>
                  <a:pt x="1198" y="1348"/>
                  <a:pt x="1198" y="1348"/>
                </a:cubicBezTo>
                <a:cubicBezTo>
                  <a:pt x="1183" y="1358"/>
                  <a:pt x="1167" y="1367"/>
                  <a:pt x="1150" y="1376"/>
                </a:cubicBezTo>
                <a:cubicBezTo>
                  <a:pt x="1157" y="1389"/>
                  <a:pt x="1157" y="1389"/>
                  <a:pt x="1157" y="1389"/>
                </a:cubicBezTo>
                <a:cubicBezTo>
                  <a:pt x="1174" y="1380"/>
                  <a:pt x="1190" y="1370"/>
                  <a:pt x="1206" y="1359"/>
                </a:cubicBezTo>
                <a:close/>
                <a:moveTo>
                  <a:pt x="1249" y="1328"/>
                </a:moveTo>
                <a:cubicBezTo>
                  <a:pt x="1240" y="1317"/>
                  <a:pt x="1240" y="1317"/>
                  <a:pt x="1240" y="1317"/>
                </a:cubicBezTo>
                <a:cubicBezTo>
                  <a:pt x="1230" y="1325"/>
                  <a:pt x="1219" y="1333"/>
                  <a:pt x="1208" y="1341"/>
                </a:cubicBezTo>
                <a:cubicBezTo>
                  <a:pt x="1216" y="1353"/>
                  <a:pt x="1216" y="1353"/>
                  <a:pt x="1216" y="1353"/>
                </a:cubicBezTo>
                <a:cubicBezTo>
                  <a:pt x="1227" y="1345"/>
                  <a:pt x="1238" y="1337"/>
                  <a:pt x="1249" y="1328"/>
                </a:cubicBezTo>
                <a:close/>
                <a:moveTo>
                  <a:pt x="1301" y="1282"/>
                </a:moveTo>
                <a:cubicBezTo>
                  <a:pt x="1291" y="1272"/>
                  <a:pt x="1291" y="1272"/>
                  <a:pt x="1291" y="1272"/>
                </a:cubicBezTo>
                <a:cubicBezTo>
                  <a:pt x="1278" y="1285"/>
                  <a:pt x="1264" y="1298"/>
                  <a:pt x="1250" y="1310"/>
                </a:cubicBezTo>
                <a:cubicBezTo>
                  <a:pt x="1258" y="1321"/>
                  <a:pt x="1258" y="1321"/>
                  <a:pt x="1258" y="1321"/>
                </a:cubicBezTo>
                <a:cubicBezTo>
                  <a:pt x="1273" y="1308"/>
                  <a:pt x="1287" y="1296"/>
                  <a:pt x="1301" y="1282"/>
                </a:cubicBezTo>
                <a:close/>
                <a:moveTo>
                  <a:pt x="1347" y="1232"/>
                </a:moveTo>
                <a:cubicBezTo>
                  <a:pt x="1337" y="1223"/>
                  <a:pt x="1337" y="1223"/>
                  <a:pt x="1337" y="1223"/>
                </a:cubicBezTo>
                <a:cubicBezTo>
                  <a:pt x="1325" y="1237"/>
                  <a:pt x="1313" y="1251"/>
                  <a:pt x="1300" y="1264"/>
                </a:cubicBezTo>
                <a:cubicBezTo>
                  <a:pt x="1310" y="1274"/>
                  <a:pt x="1310" y="1274"/>
                  <a:pt x="1310" y="1274"/>
                </a:cubicBezTo>
                <a:cubicBezTo>
                  <a:pt x="1323" y="1260"/>
                  <a:pt x="1335" y="1246"/>
                  <a:pt x="1347" y="1232"/>
                </a:cubicBezTo>
                <a:close/>
                <a:moveTo>
                  <a:pt x="1388" y="1176"/>
                </a:moveTo>
                <a:cubicBezTo>
                  <a:pt x="1377" y="1168"/>
                  <a:pt x="1377" y="1168"/>
                  <a:pt x="1377" y="1168"/>
                </a:cubicBezTo>
                <a:cubicBezTo>
                  <a:pt x="1367" y="1184"/>
                  <a:pt x="1356" y="1199"/>
                  <a:pt x="1344" y="1213"/>
                </a:cubicBezTo>
                <a:cubicBezTo>
                  <a:pt x="1355" y="1222"/>
                  <a:pt x="1355" y="1222"/>
                  <a:pt x="1355" y="1222"/>
                </a:cubicBezTo>
                <a:cubicBezTo>
                  <a:pt x="1367" y="1207"/>
                  <a:pt x="1378" y="1192"/>
                  <a:pt x="1388" y="1176"/>
                </a:cubicBezTo>
                <a:close/>
                <a:moveTo>
                  <a:pt x="1416" y="1130"/>
                </a:moveTo>
                <a:cubicBezTo>
                  <a:pt x="1403" y="1123"/>
                  <a:pt x="1403" y="1123"/>
                  <a:pt x="1403" y="1123"/>
                </a:cubicBezTo>
                <a:cubicBezTo>
                  <a:pt x="1397" y="1135"/>
                  <a:pt x="1390" y="1147"/>
                  <a:pt x="1383" y="1158"/>
                </a:cubicBezTo>
                <a:cubicBezTo>
                  <a:pt x="1395" y="1166"/>
                  <a:pt x="1395" y="1166"/>
                  <a:pt x="1395" y="1166"/>
                </a:cubicBezTo>
                <a:cubicBezTo>
                  <a:pt x="1402" y="1154"/>
                  <a:pt x="1409" y="1142"/>
                  <a:pt x="1416" y="1130"/>
                </a:cubicBezTo>
                <a:close/>
                <a:moveTo>
                  <a:pt x="1445" y="1067"/>
                </a:moveTo>
                <a:cubicBezTo>
                  <a:pt x="1432" y="1062"/>
                  <a:pt x="1432" y="1062"/>
                  <a:pt x="1432" y="1062"/>
                </a:cubicBezTo>
                <a:cubicBezTo>
                  <a:pt x="1425" y="1079"/>
                  <a:pt x="1417" y="1096"/>
                  <a:pt x="1409" y="1113"/>
                </a:cubicBezTo>
                <a:cubicBezTo>
                  <a:pt x="1421" y="1119"/>
                  <a:pt x="1421" y="1119"/>
                  <a:pt x="1421" y="1119"/>
                </a:cubicBezTo>
                <a:cubicBezTo>
                  <a:pt x="1430" y="1102"/>
                  <a:pt x="1438" y="1085"/>
                  <a:pt x="1445" y="1067"/>
                </a:cubicBezTo>
                <a:close/>
                <a:moveTo>
                  <a:pt x="1461" y="1025"/>
                </a:moveTo>
                <a:cubicBezTo>
                  <a:pt x="1447" y="1021"/>
                  <a:pt x="1447" y="1021"/>
                  <a:pt x="1447" y="1021"/>
                </a:cubicBezTo>
                <a:cubicBezTo>
                  <a:pt x="1444" y="1031"/>
                  <a:pt x="1440" y="1041"/>
                  <a:pt x="1437" y="1051"/>
                </a:cubicBezTo>
                <a:cubicBezTo>
                  <a:pt x="1450" y="1056"/>
                  <a:pt x="1450" y="1056"/>
                  <a:pt x="1450" y="1056"/>
                </a:cubicBezTo>
                <a:cubicBezTo>
                  <a:pt x="1453" y="1046"/>
                  <a:pt x="1457" y="1035"/>
                  <a:pt x="1461" y="1025"/>
                </a:cubicBezTo>
                <a:close/>
                <a:moveTo>
                  <a:pt x="1478" y="958"/>
                </a:moveTo>
                <a:cubicBezTo>
                  <a:pt x="1465" y="955"/>
                  <a:pt x="1465" y="955"/>
                  <a:pt x="1465" y="955"/>
                </a:cubicBezTo>
                <a:cubicBezTo>
                  <a:pt x="1461" y="973"/>
                  <a:pt x="1456" y="992"/>
                  <a:pt x="1451" y="1009"/>
                </a:cubicBezTo>
                <a:cubicBezTo>
                  <a:pt x="1464" y="1013"/>
                  <a:pt x="1464" y="1013"/>
                  <a:pt x="1464" y="1013"/>
                </a:cubicBezTo>
                <a:cubicBezTo>
                  <a:pt x="1470" y="995"/>
                  <a:pt x="1474" y="977"/>
                  <a:pt x="1478" y="958"/>
                </a:cubicBezTo>
                <a:close/>
                <a:moveTo>
                  <a:pt x="1487" y="905"/>
                </a:moveTo>
                <a:cubicBezTo>
                  <a:pt x="1473" y="904"/>
                  <a:pt x="1473" y="904"/>
                  <a:pt x="1473" y="904"/>
                </a:cubicBezTo>
                <a:cubicBezTo>
                  <a:pt x="1471" y="917"/>
                  <a:pt x="1469" y="930"/>
                  <a:pt x="1467" y="943"/>
                </a:cubicBezTo>
                <a:cubicBezTo>
                  <a:pt x="1481" y="946"/>
                  <a:pt x="1481" y="946"/>
                  <a:pt x="1481" y="946"/>
                </a:cubicBezTo>
                <a:cubicBezTo>
                  <a:pt x="1483" y="933"/>
                  <a:pt x="1485" y="919"/>
                  <a:pt x="1487" y="905"/>
                </a:cubicBezTo>
                <a:close/>
                <a:moveTo>
                  <a:pt x="1491" y="836"/>
                </a:moveTo>
                <a:cubicBezTo>
                  <a:pt x="1477" y="836"/>
                  <a:pt x="1477" y="836"/>
                  <a:pt x="1477" y="836"/>
                </a:cubicBezTo>
                <a:cubicBezTo>
                  <a:pt x="1477" y="855"/>
                  <a:pt x="1476" y="874"/>
                  <a:pt x="1474" y="892"/>
                </a:cubicBezTo>
                <a:cubicBezTo>
                  <a:pt x="1488" y="893"/>
                  <a:pt x="1488" y="893"/>
                  <a:pt x="1488" y="893"/>
                </a:cubicBezTo>
                <a:cubicBezTo>
                  <a:pt x="1490" y="875"/>
                  <a:pt x="1491" y="855"/>
                  <a:pt x="1491" y="836"/>
                </a:cubicBezTo>
                <a:close/>
                <a:moveTo>
                  <a:pt x="495" y="472"/>
                </a:moveTo>
                <a:cubicBezTo>
                  <a:pt x="496" y="473"/>
                  <a:pt x="497" y="474"/>
                  <a:pt x="498" y="474"/>
                </a:cubicBezTo>
                <a:cubicBezTo>
                  <a:pt x="499" y="474"/>
                  <a:pt x="500" y="473"/>
                  <a:pt x="501" y="472"/>
                </a:cubicBezTo>
                <a:cubicBezTo>
                  <a:pt x="503" y="471"/>
                  <a:pt x="503" y="468"/>
                  <a:pt x="501" y="467"/>
                </a:cubicBezTo>
                <a:cubicBezTo>
                  <a:pt x="495" y="461"/>
                  <a:pt x="495" y="461"/>
                  <a:pt x="495" y="461"/>
                </a:cubicBezTo>
                <a:cubicBezTo>
                  <a:pt x="494" y="460"/>
                  <a:pt x="491" y="460"/>
                  <a:pt x="490" y="461"/>
                </a:cubicBezTo>
                <a:cubicBezTo>
                  <a:pt x="488" y="463"/>
                  <a:pt x="488" y="465"/>
                  <a:pt x="490" y="467"/>
                </a:cubicBezTo>
                <a:lnTo>
                  <a:pt x="495" y="472"/>
                </a:lnTo>
                <a:close/>
                <a:moveTo>
                  <a:pt x="1344" y="1310"/>
                </a:moveTo>
                <a:cubicBezTo>
                  <a:pt x="1346" y="1311"/>
                  <a:pt x="1346" y="1314"/>
                  <a:pt x="1344" y="1316"/>
                </a:cubicBezTo>
                <a:cubicBezTo>
                  <a:pt x="1343" y="1316"/>
                  <a:pt x="1342" y="1317"/>
                  <a:pt x="1341" y="1317"/>
                </a:cubicBezTo>
                <a:cubicBezTo>
                  <a:pt x="1340" y="1317"/>
                  <a:pt x="1339" y="1316"/>
                  <a:pt x="1338" y="1316"/>
                </a:cubicBezTo>
                <a:cubicBezTo>
                  <a:pt x="1328" y="1305"/>
                  <a:pt x="1328" y="1305"/>
                  <a:pt x="1328" y="1305"/>
                </a:cubicBezTo>
                <a:cubicBezTo>
                  <a:pt x="1207" y="1424"/>
                  <a:pt x="1041" y="1499"/>
                  <a:pt x="857" y="1499"/>
                </a:cubicBezTo>
                <a:cubicBezTo>
                  <a:pt x="676" y="1499"/>
                  <a:pt x="511" y="1426"/>
                  <a:pt x="390" y="1308"/>
                </a:cubicBezTo>
                <a:cubicBezTo>
                  <a:pt x="382" y="1316"/>
                  <a:pt x="382" y="1316"/>
                  <a:pt x="382" y="1316"/>
                </a:cubicBezTo>
                <a:cubicBezTo>
                  <a:pt x="381" y="1316"/>
                  <a:pt x="380" y="1317"/>
                  <a:pt x="379" y="1317"/>
                </a:cubicBezTo>
                <a:cubicBezTo>
                  <a:pt x="378" y="1317"/>
                  <a:pt x="377" y="1316"/>
                  <a:pt x="376" y="1316"/>
                </a:cubicBezTo>
                <a:cubicBezTo>
                  <a:pt x="375" y="1314"/>
                  <a:pt x="375" y="1311"/>
                  <a:pt x="376" y="1310"/>
                </a:cubicBezTo>
                <a:cubicBezTo>
                  <a:pt x="384" y="1302"/>
                  <a:pt x="384" y="1302"/>
                  <a:pt x="384" y="1302"/>
                </a:cubicBezTo>
                <a:cubicBezTo>
                  <a:pt x="264" y="1181"/>
                  <a:pt x="189" y="1014"/>
                  <a:pt x="189" y="830"/>
                </a:cubicBezTo>
                <a:cubicBezTo>
                  <a:pt x="189" y="647"/>
                  <a:pt x="263" y="481"/>
                  <a:pt x="383" y="360"/>
                </a:cubicBezTo>
                <a:cubicBezTo>
                  <a:pt x="376" y="354"/>
                  <a:pt x="376" y="354"/>
                  <a:pt x="376" y="354"/>
                </a:cubicBezTo>
                <a:cubicBezTo>
                  <a:pt x="375" y="352"/>
                  <a:pt x="375" y="349"/>
                  <a:pt x="376" y="348"/>
                </a:cubicBezTo>
                <a:cubicBezTo>
                  <a:pt x="378" y="346"/>
                  <a:pt x="380" y="346"/>
                  <a:pt x="382" y="348"/>
                </a:cubicBezTo>
                <a:cubicBezTo>
                  <a:pt x="388" y="354"/>
                  <a:pt x="388" y="354"/>
                  <a:pt x="388" y="354"/>
                </a:cubicBezTo>
                <a:cubicBezTo>
                  <a:pt x="509" y="235"/>
                  <a:pt x="675" y="162"/>
                  <a:pt x="857" y="162"/>
                </a:cubicBezTo>
                <a:cubicBezTo>
                  <a:pt x="1041" y="162"/>
                  <a:pt x="1208" y="236"/>
                  <a:pt x="1329" y="357"/>
                </a:cubicBezTo>
                <a:cubicBezTo>
                  <a:pt x="1338" y="348"/>
                  <a:pt x="1338" y="348"/>
                  <a:pt x="1338" y="348"/>
                </a:cubicBezTo>
                <a:cubicBezTo>
                  <a:pt x="1340" y="346"/>
                  <a:pt x="1342" y="346"/>
                  <a:pt x="1344" y="348"/>
                </a:cubicBezTo>
                <a:cubicBezTo>
                  <a:pt x="1346" y="349"/>
                  <a:pt x="1346" y="352"/>
                  <a:pt x="1344" y="354"/>
                </a:cubicBezTo>
                <a:cubicBezTo>
                  <a:pt x="1335" y="363"/>
                  <a:pt x="1335" y="363"/>
                  <a:pt x="1335" y="363"/>
                </a:cubicBezTo>
                <a:cubicBezTo>
                  <a:pt x="1453" y="483"/>
                  <a:pt x="1526" y="648"/>
                  <a:pt x="1526" y="830"/>
                </a:cubicBezTo>
                <a:cubicBezTo>
                  <a:pt x="1526" y="1013"/>
                  <a:pt x="1452" y="1178"/>
                  <a:pt x="1333" y="1299"/>
                </a:cubicBezTo>
                <a:lnTo>
                  <a:pt x="1344" y="1310"/>
                </a:lnTo>
                <a:close/>
                <a:moveTo>
                  <a:pt x="1514" y="830"/>
                </a:moveTo>
                <a:cubicBezTo>
                  <a:pt x="1514" y="468"/>
                  <a:pt x="1219" y="174"/>
                  <a:pt x="857" y="174"/>
                </a:cubicBezTo>
                <a:cubicBezTo>
                  <a:pt x="677" y="174"/>
                  <a:pt x="514" y="246"/>
                  <a:pt x="396" y="364"/>
                </a:cubicBezTo>
                <a:cubicBezTo>
                  <a:pt x="395" y="365"/>
                  <a:pt x="395" y="366"/>
                  <a:pt x="395" y="366"/>
                </a:cubicBezTo>
                <a:cubicBezTo>
                  <a:pt x="394" y="367"/>
                  <a:pt x="393" y="367"/>
                  <a:pt x="392" y="367"/>
                </a:cubicBezTo>
                <a:cubicBezTo>
                  <a:pt x="274" y="486"/>
                  <a:pt x="201" y="650"/>
                  <a:pt x="201" y="830"/>
                </a:cubicBezTo>
                <a:cubicBezTo>
                  <a:pt x="201" y="1192"/>
                  <a:pt x="495" y="1487"/>
                  <a:pt x="857" y="1487"/>
                </a:cubicBezTo>
                <a:cubicBezTo>
                  <a:pt x="1219" y="1487"/>
                  <a:pt x="1514" y="1192"/>
                  <a:pt x="1514" y="830"/>
                </a:cubicBezTo>
                <a:close/>
                <a:moveTo>
                  <a:pt x="1369" y="1335"/>
                </a:moveTo>
                <a:cubicBezTo>
                  <a:pt x="1368" y="1334"/>
                  <a:pt x="1365" y="1334"/>
                  <a:pt x="1364" y="1335"/>
                </a:cubicBezTo>
                <a:cubicBezTo>
                  <a:pt x="1362" y="1337"/>
                  <a:pt x="1362" y="1339"/>
                  <a:pt x="1364" y="1341"/>
                </a:cubicBezTo>
                <a:cubicBezTo>
                  <a:pt x="1376" y="1353"/>
                  <a:pt x="1376" y="1353"/>
                  <a:pt x="1376" y="1353"/>
                </a:cubicBezTo>
                <a:cubicBezTo>
                  <a:pt x="1377" y="1354"/>
                  <a:pt x="1378" y="1355"/>
                  <a:pt x="1379" y="1355"/>
                </a:cubicBezTo>
                <a:cubicBezTo>
                  <a:pt x="1380" y="1355"/>
                  <a:pt x="1381" y="1354"/>
                  <a:pt x="1382" y="1353"/>
                </a:cubicBezTo>
                <a:cubicBezTo>
                  <a:pt x="1383" y="1352"/>
                  <a:pt x="1383" y="1349"/>
                  <a:pt x="1382" y="1348"/>
                </a:cubicBezTo>
                <a:lnTo>
                  <a:pt x="1369" y="1335"/>
                </a:lnTo>
                <a:close/>
                <a:moveTo>
                  <a:pt x="1263" y="1240"/>
                </a:moveTo>
                <a:cubicBezTo>
                  <a:pt x="1264" y="1241"/>
                  <a:pt x="1265" y="1241"/>
                  <a:pt x="1266" y="1241"/>
                </a:cubicBezTo>
                <a:cubicBezTo>
                  <a:pt x="1267" y="1241"/>
                  <a:pt x="1268" y="1241"/>
                  <a:pt x="1269" y="1240"/>
                </a:cubicBezTo>
                <a:cubicBezTo>
                  <a:pt x="1270" y="1238"/>
                  <a:pt x="1270" y="1236"/>
                  <a:pt x="1269" y="1234"/>
                </a:cubicBezTo>
                <a:cubicBezTo>
                  <a:pt x="1256" y="1222"/>
                  <a:pt x="1256" y="1222"/>
                  <a:pt x="1256" y="1222"/>
                </a:cubicBezTo>
                <a:cubicBezTo>
                  <a:pt x="1254" y="1220"/>
                  <a:pt x="1252" y="1220"/>
                  <a:pt x="1250" y="1222"/>
                </a:cubicBezTo>
                <a:cubicBezTo>
                  <a:pt x="1249" y="1223"/>
                  <a:pt x="1249" y="1226"/>
                  <a:pt x="1250" y="1227"/>
                </a:cubicBezTo>
                <a:lnTo>
                  <a:pt x="1263" y="1240"/>
                </a:lnTo>
                <a:close/>
                <a:moveTo>
                  <a:pt x="1263" y="423"/>
                </a:moveTo>
                <a:cubicBezTo>
                  <a:pt x="1250" y="436"/>
                  <a:pt x="1250" y="436"/>
                  <a:pt x="1250" y="436"/>
                </a:cubicBezTo>
                <a:cubicBezTo>
                  <a:pt x="1249" y="438"/>
                  <a:pt x="1249" y="440"/>
                  <a:pt x="1250" y="442"/>
                </a:cubicBezTo>
                <a:cubicBezTo>
                  <a:pt x="1251" y="442"/>
                  <a:pt x="1252" y="443"/>
                  <a:pt x="1253" y="443"/>
                </a:cubicBezTo>
                <a:cubicBezTo>
                  <a:pt x="1254" y="443"/>
                  <a:pt x="1255" y="442"/>
                  <a:pt x="1256" y="442"/>
                </a:cubicBezTo>
                <a:cubicBezTo>
                  <a:pt x="1269" y="429"/>
                  <a:pt x="1269" y="429"/>
                  <a:pt x="1269" y="429"/>
                </a:cubicBezTo>
                <a:cubicBezTo>
                  <a:pt x="1270" y="427"/>
                  <a:pt x="1270" y="425"/>
                  <a:pt x="1269" y="423"/>
                </a:cubicBezTo>
                <a:cubicBezTo>
                  <a:pt x="1267" y="422"/>
                  <a:pt x="1264" y="422"/>
                  <a:pt x="1263" y="423"/>
                </a:cubicBezTo>
                <a:close/>
                <a:moveTo>
                  <a:pt x="1225" y="1202"/>
                </a:moveTo>
                <a:cubicBezTo>
                  <a:pt x="1226" y="1203"/>
                  <a:pt x="1227" y="1203"/>
                  <a:pt x="1228" y="1203"/>
                </a:cubicBezTo>
                <a:cubicBezTo>
                  <a:pt x="1229" y="1203"/>
                  <a:pt x="1230" y="1203"/>
                  <a:pt x="1231" y="1202"/>
                </a:cubicBezTo>
                <a:cubicBezTo>
                  <a:pt x="1232" y="1201"/>
                  <a:pt x="1232" y="1198"/>
                  <a:pt x="1231" y="1197"/>
                </a:cubicBezTo>
                <a:cubicBezTo>
                  <a:pt x="1225" y="1191"/>
                  <a:pt x="1225" y="1191"/>
                  <a:pt x="1225" y="1191"/>
                </a:cubicBezTo>
                <a:cubicBezTo>
                  <a:pt x="1224" y="1189"/>
                  <a:pt x="1221" y="1189"/>
                  <a:pt x="1219" y="1191"/>
                </a:cubicBezTo>
                <a:cubicBezTo>
                  <a:pt x="1218" y="1193"/>
                  <a:pt x="1218" y="1195"/>
                  <a:pt x="1219" y="1197"/>
                </a:cubicBezTo>
                <a:lnTo>
                  <a:pt x="1225" y="1202"/>
                </a:lnTo>
                <a:close/>
                <a:moveTo>
                  <a:pt x="1483" y="1448"/>
                </a:moveTo>
                <a:cubicBezTo>
                  <a:pt x="1481" y="1447"/>
                  <a:pt x="1478" y="1447"/>
                  <a:pt x="1477" y="1448"/>
                </a:cubicBezTo>
                <a:cubicBezTo>
                  <a:pt x="1475" y="1450"/>
                  <a:pt x="1475" y="1453"/>
                  <a:pt x="1477" y="1454"/>
                </a:cubicBezTo>
                <a:cubicBezTo>
                  <a:pt x="1489" y="1467"/>
                  <a:pt x="1489" y="1467"/>
                  <a:pt x="1489" y="1467"/>
                </a:cubicBezTo>
                <a:cubicBezTo>
                  <a:pt x="1490" y="1467"/>
                  <a:pt x="1491" y="1468"/>
                  <a:pt x="1492" y="1468"/>
                </a:cubicBezTo>
                <a:cubicBezTo>
                  <a:pt x="1493" y="1468"/>
                  <a:pt x="1494" y="1467"/>
                  <a:pt x="1495" y="1467"/>
                </a:cubicBezTo>
                <a:cubicBezTo>
                  <a:pt x="1497" y="1465"/>
                  <a:pt x="1497" y="1463"/>
                  <a:pt x="1495" y="1461"/>
                </a:cubicBezTo>
                <a:lnTo>
                  <a:pt x="1483" y="1448"/>
                </a:lnTo>
                <a:close/>
                <a:moveTo>
                  <a:pt x="1407" y="1373"/>
                </a:moveTo>
                <a:cubicBezTo>
                  <a:pt x="1405" y="1371"/>
                  <a:pt x="1403" y="1371"/>
                  <a:pt x="1401" y="1373"/>
                </a:cubicBezTo>
                <a:cubicBezTo>
                  <a:pt x="1400" y="1374"/>
                  <a:pt x="1400" y="1377"/>
                  <a:pt x="1401" y="1379"/>
                </a:cubicBezTo>
                <a:cubicBezTo>
                  <a:pt x="1414" y="1391"/>
                  <a:pt x="1414" y="1391"/>
                  <a:pt x="1414" y="1391"/>
                </a:cubicBezTo>
                <a:cubicBezTo>
                  <a:pt x="1415" y="1392"/>
                  <a:pt x="1416" y="1392"/>
                  <a:pt x="1417" y="1392"/>
                </a:cubicBezTo>
                <a:cubicBezTo>
                  <a:pt x="1418" y="1392"/>
                  <a:pt x="1419" y="1392"/>
                  <a:pt x="1420" y="1391"/>
                </a:cubicBezTo>
                <a:cubicBezTo>
                  <a:pt x="1421" y="1390"/>
                  <a:pt x="1421" y="1387"/>
                  <a:pt x="1420" y="1385"/>
                </a:cubicBezTo>
                <a:lnTo>
                  <a:pt x="1407" y="1373"/>
                </a:lnTo>
                <a:close/>
                <a:moveTo>
                  <a:pt x="1520" y="1486"/>
                </a:moveTo>
                <a:cubicBezTo>
                  <a:pt x="1519" y="1485"/>
                  <a:pt x="1516" y="1485"/>
                  <a:pt x="1515" y="1486"/>
                </a:cubicBezTo>
                <a:cubicBezTo>
                  <a:pt x="1513" y="1488"/>
                  <a:pt x="1513" y="1490"/>
                  <a:pt x="1515" y="1492"/>
                </a:cubicBezTo>
                <a:cubicBezTo>
                  <a:pt x="1527" y="1504"/>
                  <a:pt x="1527" y="1504"/>
                  <a:pt x="1527" y="1504"/>
                </a:cubicBezTo>
                <a:cubicBezTo>
                  <a:pt x="1528" y="1505"/>
                  <a:pt x="1529" y="1506"/>
                  <a:pt x="1530" y="1506"/>
                </a:cubicBezTo>
                <a:cubicBezTo>
                  <a:pt x="1531" y="1506"/>
                  <a:pt x="1532" y="1505"/>
                  <a:pt x="1533" y="1504"/>
                </a:cubicBezTo>
                <a:cubicBezTo>
                  <a:pt x="1534" y="1503"/>
                  <a:pt x="1534" y="1500"/>
                  <a:pt x="1533" y="1499"/>
                </a:cubicBezTo>
                <a:lnTo>
                  <a:pt x="1520" y="1486"/>
                </a:lnTo>
                <a:close/>
                <a:moveTo>
                  <a:pt x="1558" y="1524"/>
                </a:moveTo>
                <a:cubicBezTo>
                  <a:pt x="1557" y="1522"/>
                  <a:pt x="1554" y="1522"/>
                  <a:pt x="1552" y="1524"/>
                </a:cubicBezTo>
                <a:cubicBezTo>
                  <a:pt x="1551" y="1526"/>
                  <a:pt x="1551" y="1528"/>
                  <a:pt x="1552" y="1530"/>
                </a:cubicBezTo>
                <a:cubicBezTo>
                  <a:pt x="1558" y="1535"/>
                  <a:pt x="1558" y="1535"/>
                  <a:pt x="1558" y="1535"/>
                </a:cubicBezTo>
                <a:cubicBezTo>
                  <a:pt x="1559" y="1536"/>
                  <a:pt x="1560" y="1536"/>
                  <a:pt x="1561" y="1536"/>
                </a:cubicBezTo>
                <a:cubicBezTo>
                  <a:pt x="1562" y="1536"/>
                  <a:pt x="1563" y="1536"/>
                  <a:pt x="1564" y="1535"/>
                </a:cubicBezTo>
                <a:cubicBezTo>
                  <a:pt x="1565" y="1534"/>
                  <a:pt x="1565" y="1531"/>
                  <a:pt x="1564" y="1530"/>
                </a:cubicBezTo>
                <a:lnTo>
                  <a:pt x="1558" y="1524"/>
                </a:lnTo>
                <a:close/>
                <a:moveTo>
                  <a:pt x="1641" y="845"/>
                </a:moveTo>
                <a:cubicBezTo>
                  <a:pt x="1638" y="856"/>
                  <a:pt x="1633" y="864"/>
                  <a:pt x="1625" y="871"/>
                </a:cubicBezTo>
                <a:cubicBezTo>
                  <a:pt x="1617" y="877"/>
                  <a:pt x="1608" y="881"/>
                  <a:pt x="1597" y="881"/>
                </a:cubicBezTo>
                <a:cubicBezTo>
                  <a:pt x="1590" y="881"/>
                  <a:pt x="1590" y="881"/>
                  <a:pt x="1590" y="881"/>
                </a:cubicBezTo>
                <a:cubicBezTo>
                  <a:pt x="1590" y="823"/>
                  <a:pt x="1590" y="823"/>
                  <a:pt x="1590" y="823"/>
                </a:cubicBezTo>
                <a:cubicBezTo>
                  <a:pt x="1595" y="823"/>
                  <a:pt x="1595" y="823"/>
                  <a:pt x="1595" y="823"/>
                </a:cubicBezTo>
                <a:cubicBezTo>
                  <a:pt x="1601" y="823"/>
                  <a:pt x="1606" y="825"/>
                  <a:pt x="1610" y="829"/>
                </a:cubicBezTo>
                <a:cubicBezTo>
                  <a:pt x="1613" y="833"/>
                  <a:pt x="1616" y="839"/>
                  <a:pt x="1618" y="848"/>
                </a:cubicBezTo>
                <a:cubicBezTo>
                  <a:pt x="1621" y="848"/>
                  <a:pt x="1621" y="848"/>
                  <a:pt x="1621" y="848"/>
                </a:cubicBezTo>
                <a:cubicBezTo>
                  <a:pt x="1621" y="795"/>
                  <a:pt x="1621" y="795"/>
                  <a:pt x="1621" y="795"/>
                </a:cubicBezTo>
                <a:cubicBezTo>
                  <a:pt x="1619" y="795"/>
                  <a:pt x="1619" y="795"/>
                  <a:pt x="1619" y="795"/>
                </a:cubicBezTo>
                <a:cubicBezTo>
                  <a:pt x="1617" y="802"/>
                  <a:pt x="1614" y="808"/>
                  <a:pt x="1611" y="812"/>
                </a:cubicBezTo>
                <a:cubicBezTo>
                  <a:pt x="1607" y="816"/>
                  <a:pt x="1602" y="818"/>
                  <a:pt x="1596" y="818"/>
                </a:cubicBezTo>
                <a:cubicBezTo>
                  <a:pt x="1590" y="818"/>
                  <a:pt x="1590" y="818"/>
                  <a:pt x="1590" y="818"/>
                </a:cubicBezTo>
                <a:cubicBezTo>
                  <a:pt x="1590" y="763"/>
                  <a:pt x="1590" y="763"/>
                  <a:pt x="1590" y="763"/>
                </a:cubicBezTo>
                <a:cubicBezTo>
                  <a:pt x="1596" y="763"/>
                  <a:pt x="1596" y="763"/>
                  <a:pt x="1596" y="763"/>
                </a:cubicBezTo>
                <a:cubicBezTo>
                  <a:pt x="1607" y="763"/>
                  <a:pt x="1615" y="765"/>
                  <a:pt x="1621" y="769"/>
                </a:cubicBezTo>
                <a:cubicBezTo>
                  <a:pt x="1626" y="774"/>
                  <a:pt x="1632" y="782"/>
                  <a:pt x="1637" y="794"/>
                </a:cubicBezTo>
                <a:cubicBezTo>
                  <a:pt x="1640" y="794"/>
                  <a:pt x="1640" y="794"/>
                  <a:pt x="1640" y="794"/>
                </a:cubicBezTo>
                <a:cubicBezTo>
                  <a:pt x="1638" y="759"/>
                  <a:pt x="1638" y="759"/>
                  <a:pt x="1638" y="759"/>
                </a:cubicBezTo>
                <a:cubicBezTo>
                  <a:pt x="1544" y="759"/>
                  <a:pt x="1544" y="759"/>
                  <a:pt x="1544" y="759"/>
                </a:cubicBezTo>
                <a:cubicBezTo>
                  <a:pt x="1544" y="763"/>
                  <a:pt x="1544" y="763"/>
                  <a:pt x="1544" y="763"/>
                </a:cubicBezTo>
                <a:cubicBezTo>
                  <a:pt x="1555" y="763"/>
                  <a:pt x="1555" y="763"/>
                  <a:pt x="1555" y="763"/>
                </a:cubicBezTo>
                <a:cubicBezTo>
                  <a:pt x="1555" y="881"/>
                  <a:pt x="1555" y="881"/>
                  <a:pt x="1555" y="881"/>
                </a:cubicBezTo>
                <a:cubicBezTo>
                  <a:pt x="1544" y="881"/>
                  <a:pt x="1544" y="881"/>
                  <a:pt x="1544" y="881"/>
                </a:cubicBezTo>
                <a:cubicBezTo>
                  <a:pt x="1544" y="885"/>
                  <a:pt x="1544" y="885"/>
                  <a:pt x="1544" y="885"/>
                </a:cubicBezTo>
                <a:cubicBezTo>
                  <a:pt x="1643" y="885"/>
                  <a:pt x="1643" y="885"/>
                  <a:pt x="1643" y="885"/>
                </a:cubicBezTo>
                <a:cubicBezTo>
                  <a:pt x="1645" y="845"/>
                  <a:pt x="1645" y="845"/>
                  <a:pt x="1645" y="845"/>
                </a:cubicBezTo>
                <a:lnTo>
                  <a:pt x="1641" y="845"/>
                </a:lnTo>
                <a:close/>
                <a:moveTo>
                  <a:pt x="455" y="1241"/>
                </a:moveTo>
                <a:cubicBezTo>
                  <a:pt x="456" y="1241"/>
                  <a:pt x="457" y="1241"/>
                  <a:pt x="458" y="1240"/>
                </a:cubicBezTo>
                <a:cubicBezTo>
                  <a:pt x="470" y="1227"/>
                  <a:pt x="470" y="1227"/>
                  <a:pt x="470" y="1227"/>
                </a:cubicBezTo>
                <a:cubicBezTo>
                  <a:pt x="472" y="1226"/>
                  <a:pt x="472" y="1223"/>
                  <a:pt x="470" y="1222"/>
                </a:cubicBezTo>
                <a:cubicBezTo>
                  <a:pt x="469" y="1220"/>
                  <a:pt x="466" y="1220"/>
                  <a:pt x="464" y="1222"/>
                </a:cubicBezTo>
                <a:cubicBezTo>
                  <a:pt x="452" y="1234"/>
                  <a:pt x="452" y="1234"/>
                  <a:pt x="452" y="1234"/>
                </a:cubicBezTo>
                <a:cubicBezTo>
                  <a:pt x="450" y="1236"/>
                  <a:pt x="450" y="1238"/>
                  <a:pt x="452" y="1240"/>
                </a:cubicBezTo>
                <a:cubicBezTo>
                  <a:pt x="453" y="1241"/>
                  <a:pt x="454" y="1241"/>
                  <a:pt x="455" y="1241"/>
                </a:cubicBezTo>
                <a:close/>
                <a:moveTo>
                  <a:pt x="492" y="1203"/>
                </a:moveTo>
                <a:cubicBezTo>
                  <a:pt x="493" y="1203"/>
                  <a:pt x="495" y="1203"/>
                  <a:pt x="495" y="1202"/>
                </a:cubicBezTo>
                <a:cubicBezTo>
                  <a:pt x="501" y="1197"/>
                  <a:pt x="501" y="1197"/>
                  <a:pt x="501" y="1197"/>
                </a:cubicBezTo>
                <a:cubicBezTo>
                  <a:pt x="503" y="1195"/>
                  <a:pt x="503" y="1193"/>
                  <a:pt x="501" y="1191"/>
                </a:cubicBezTo>
                <a:cubicBezTo>
                  <a:pt x="499" y="1189"/>
                  <a:pt x="497" y="1189"/>
                  <a:pt x="495" y="1191"/>
                </a:cubicBezTo>
                <a:cubicBezTo>
                  <a:pt x="490" y="1197"/>
                  <a:pt x="490" y="1197"/>
                  <a:pt x="490" y="1197"/>
                </a:cubicBezTo>
                <a:cubicBezTo>
                  <a:pt x="488" y="1198"/>
                  <a:pt x="488" y="1201"/>
                  <a:pt x="490" y="1202"/>
                </a:cubicBezTo>
                <a:cubicBezTo>
                  <a:pt x="490" y="1203"/>
                  <a:pt x="491" y="1203"/>
                  <a:pt x="492" y="1203"/>
                </a:cubicBezTo>
                <a:close/>
                <a:moveTo>
                  <a:pt x="1445" y="1411"/>
                </a:moveTo>
                <a:cubicBezTo>
                  <a:pt x="1443" y="1409"/>
                  <a:pt x="1441" y="1409"/>
                  <a:pt x="1439" y="1411"/>
                </a:cubicBezTo>
                <a:cubicBezTo>
                  <a:pt x="1438" y="1412"/>
                  <a:pt x="1438" y="1415"/>
                  <a:pt x="1439" y="1416"/>
                </a:cubicBezTo>
                <a:cubicBezTo>
                  <a:pt x="1452" y="1429"/>
                  <a:pt x="1452" y="1429"/>
                  <a:pt x="1452" y="1429"/>
                </a:cubicBezTo>
                <a:cubicBezTo>
                  <a:pt x="1452" y="1430"/>
                  <a:pt x="1454" y="1430"/>
                  <a:pt x="1455" y="1430"/>
                </a:cubicBezTo>
                <a:cubicBezTo>
                  <a:pt x="1456" y="1430"/>
                  <a:pt x="1457" y="1430"/>
                  <a:pt x="1457" y="1429"/>
                </a:cubicBezTo>
                <a:cubicBezTo>
                  <a:pt x="1459" y="1427"/>
                  <a:pt x="1459" y="1425"/>
                  <a:pt x="1457" y="1423"/>
                </a:cubicBezTo>
                <a:lnTo>
                  <a:pt x="1445" y="141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179231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43"/>
                                        </p:tgtEl>
                                        <p:attrNameLst>
                                          <p:attrName>style.visibility</p:attrName>
                                        </p:attrNameLst>
                                      </p:cBhvr>
                                      <p:to>
                                        <p:strVal val="visible"/>
                                      </p:to>
                                    </p:set>
                                    <p:anim calcmode="lin" valueType="num">
                                      <p:cBhvr>
                                        <p:cTn id="7" dur="500" fill="hold"/>
                                        <p:tgtEl>
                                          <p:spTgt spid="1043"/>
                                        </p:tgtEl>
                                        <p:attrNameLst>
                                          <p:attrName>ppt_w</p:attrName>
                                        </p:attrNameLst>
                                      </p:cBhvr>
                                      <p:tavLst>
                                        <p:tav tm="0">
                                          <p:val>
                                            <p:fltVal val="0"/>
                                          </p:val>
                                        </p:tav>
                                        <p:tav tm="100000">
                                          <p:val>
                                            <p:strVal val="#ppt_w"/>
                                          </p:val>
                                        </p:tav>
                                      </p:tavLst>
                                    </p:anim>
                                    <p:anim calcmode="lin" valueType="num">
                                      <p:cBhvr>
                                        <p:cTn id="8" dur="500" fill="hold"/>
                                        <p:tgtEl>
                                          <p:spTgt spid="1043"/>
                                        </p:tgtEl>
                                        <p:attrNameLst>
                                          <p:attrName>ppt_h</p:attrName>
                                        </p:attrNameLst>
                                      </p:cBhvr>
                                      <p:tavLst>
                                        <p:tav tm="0">
                                          <p:val>
                                            <p:fltVal val="0"/>
                                          </p:val>
                                        </p:tav>
                                        <p:tav tm="100000">
                                          <p:val>
                                            <p:strVal val="#ppt_h"/>
                                          </p:val>
                                        </p:tav>
                                      </p:tavLst>
                                    </p:anim>
                                    <p:animEffect transition="in" filter="fade">
                                      <p:cBhvr>
                                        <p:cTn id="9" dur="500"/>
                                        <p:tgtEl>
                                          <p:spTgt spid="104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409576" y="151247"/>
            <a:ext cx="11044988" cy="707886"/>
          </a:xfrm>
          <a:prstGeom prst="rect">
            <a:avLst/>
          </a:prstGeom>
          <a:noFill/>
        </p:spPr>
        <p:txBody>
          <a:bodyPr wrap="square">
            <a:spAutoFit/>
          </a:bodyPr>
          <a:lstStyle/>
          <a:p>
            <a:r>
              <a:rPr lang="en-US" sz="4000" dirty="0">
                <a:solidFill>
                  <a:srgbClr val="000000"/>
                </a:solidFill>
              </a:rPr>
              <a:t>Murad I (r1360–1389)</a:t>
            </a:r>
          </a:p>
        </p:txBody>
      </p:sp>
      <p:sp>
        <p:nvSpPr>
          <p:cNvPr id="5" name="TextBox 4">
            <a:extLst>
              <a:ext uri="{FF2B5EF4-FFF2-40B4-BE49-F238E27FC236}">
                <a16:creationId xmlns:a16="http://schemas.microsoft.com/office/drawing/2014/main" id="{B0106225-1392-D13A-83E5-7E326EBEE678}"/>
              </a:ext>
            </a:extLst>
          </p:cNvPr>
          <p:cNvSpPr txBox="1"/>
          <p:nvPr/>
        </p:nvSpPr>
        <p:spPr>
          <a:xfrm>
            <a:off x="352926" y="859133"/>
            <a:ext cx="11153273" cy="4900637"/>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dirty="0"/>
              <a:t>Murad was born in 1326 in Bursa to </a:t>
            </a:r>
            <a:r>
              <a:rPr lang="en-US" sz="2200" dirty="0" err="1"/>
              <a:t>Nilufar</a:t>
            </a:r>
            <a:r>
              <a:rPr lang="en-US" sz="2200" dirty="0"/>
              <a:t> </a:t>
            </a:r>
            <a:r>
              <a:rPr lang="en-US" sz="2200" dirty="0" err="1"/>
              <a:t>Hatun</a:t>
            </a:r>
            <a:r>
              <a:rPr lang="en-US" sz="2200" dirty="0"/>
              <a:t> and Orhan Bey</a:t>
            </a:r>
          </a:p>
          <a:p>
            <a:pPr marL="285750" indent="-285750">
              <a:lnSpc>
                <a:spcPct val="110000"/>
              </a:lnSpc>
              <a:buFont typeface="Arial" panose="020B0604020202020204" pitchFamily="34" charset="0"/>
              <a:buChar char="•"/>
            </a:pPr>
            <a:r>
              <a:rPr lang="en-US" sz="2200" dirty="0"/>
              <a:t>He was handsome, brave, humble, good- natured, prudent, wise and perceptive</a:t>
            </a:r>
          </a:p>
          <a:p>
            <a:pPr marL="285750" indent="-285750">
              <a:lnSpc>
                <a:spcPct val="110000"/>
              </a:lnSpc>
              <a:buFont typeface="Arial" panose="020B0604020202020204" pitchFamily="34" charset="0"/>
              <a:buChar char="•"/>
            </a:pPr>
            <a:r>
              <a:rPr lang="en-US" sz="2200" dirty="0"/>
              <a:t>He was spiritual, had the soul of a Dervish and was indifferent to worldly matters </a:t>
            </a:r>
          </a:p>
          <a:p>
            <a:pPr marL="285750" indent="-285750">
              <a:lnSpc>
                <a:spcPct val="110000"/>
              </a:lnSpc>
              <a:buFont typeface="Arial" panose="020B0604020202020204" pitchFamily="34" charset="0"/>
              <a:buChar char="•"/>
            </a:pPr>
            <a:r>
              <a:rPr lang="en-US" sz="2200" dirty="0"/>
              <a:t>His the soul purpose was to engage in holy war and holy raid to expand Muslim territory and to bring Islam to the world</a:t>
            </a:r>
          </a:p>
          <a:p>
            <a:pPr marL="285750" indent="-285750">
              <a:lnSpc>
                <a:spcPct val="110000"/>
              </a:lnSpc>
              <a:buFont typeface="Arial" panose="020B0604020202020204" pitchFamily="34" charset="0"/>
              <a:buChar char="•"/>
            </a:pPr>
            <a:r>
              <a:rPr lang="en-US" sz="2200" dirty="0"/>
              <a:t>He was tutored by Lala </a:t>
            </a:r>
            <a:r>
              <a:rPr lang="en-US" sz="2200" dirty="0" err="1"/>
              <a:t>Sahin</a:t>
            </a:r>
            <a:r>
              <a:rPr lang="en-US" sz="2200" dirty="0"/>
              <a:t> </a:t>
            </a:r>
            <a:r>
              <a:rPr lang="en-US" sz="2200" dirty="0" err="1"/>
              <a:t>Pasa</a:t>
            </a:r>
            <a:r>
              <a:rPr lang="en-US" sz="2200" dirty="0"/>
              <a:t>, who served him later as well</a:t>
            </a:r>
          </a:p>
          <a:p>
            <a:pPr marL="285750" indent="-285750">
              <a:lnSpc>
                <a:spcPct val="110000"/>
              </a:lnSpc>
              <a:buFont typeface="Arial" panose="020B0604020202020204" pitchFamily="34" charset="0"/>
              <a:buChar char="•"/>
            </a:pPr>
            <a:r>
              <a:rPr lang="en-US" sz="2200" dirty="0"/>
              <a:t>He had ruled as the governor of Bursa and then </a:t>
            </a:r>
            <a:r>
              <a:rPr lang="en-US" sz="2200" dirty="0" err="1"/>
              <a:t>Sultanoyugu</a:t>
            </a:r>
            <a:r>
              <a:rPr lang="en-US" sz="2200" dirty="0"/>
              <a:t> (Eskisehir)</a:t>
            </a:r>
          </a:p>
          <a:p>
            <a:pPr marL="285750" indent="-285750">
              <a:lnSpc>
                <a:spcPct val="110000"/>
              </a:lnSpc>
              <a:buFont typeface="Arial" panose="020B0604020202020204" pitchFamily="34" charset="0"/>
              <a:buChar char="•"/>
            </a:pPr>
            <a:r>
              <a:rPr lang="en-US" sz="2200" dirty="0"/>
              <a:t>In 1357, he took over the control of state affairs as Orhan’s health declined</a:t>
            </a:r>
          </a:p>
          <a:p>
            <a:pPr marL="285750" indent="-285750">
              <a:lnSpc>
                <a:spcPct val="110000"/>
              </a:lnSpc>
              <a:buFont typeface="Arial" panose="020B0604020202020204" pitchFamily="34" charset="0"/>
              <a:buChar char="•"/>
            </a:pPr>
            <a:r>
              <a:rPr lang="en-US" sz="2200" dirty="0"/>
              <a:t>In 1362, at the demise of Orhan, he was recalled from his campaigns in Rumelia to Bursa, to ascend to the throne, at the age of 36 years</a:t>
            </a:r>
          </a:p>
          <a:p>
            <a:pPr marL="285750" indent="-285750">
              <a:lnSpc>
                <a:spcPct val="110000"/>
              </a:lnSpc>
              <a:buFont typeface="Arial" panose="020B0604020202020204" pitchFamily="34" charset="0"/>
              <a:buChar char="•"/>
            </a:pPr>
            <a:r>
              <a:rPr lang="en-US" sz="2200" dirty="0"/>
              <a:t>Murad expanded Ottoman territory by over 400,000 Sq kms</a:t>
            </a:r>
          </a:p>
          <a:p>
            <a:pPr marL="285750" indent="-285750">
              <a:lnSpc>
                <a:spcPct val="110000"/>
              </a:lnSpc>
              <a:buFont typeface="Arial" panose="020B0604020202020204" pitchFamily="34" charset="0"/>
              <a:buChar char="•"/>
            </a:pPr>
            <a:r>
              <a:rPr lang="en-US" sz="2200" dirty="0"/>
              <a:t>He died at the age of 63 after ruling for 27 years</a:t>
            </a:r>
          </a:p>
          <a:p>
            <a:pPr marL="285750" indent="-285750">
              <a:lnSpc>
                <a:spcPct val="110000"/>
              </a:lnSpc>
              <a:buFont typeface="Arial" panose="020B0604020202020204" pitchFamily="34" charset="0"/>
              <a:buChar char="•"/>
            </a:pPr>
            <a:r>
              <a:rPr lang="en-US" sz="2200" dirty="0"/>
              <a:t>Titles:</a:t>
            </a:r>
          </a:p>
        </p:txBody>
      </p:sp>
      <p:sp>
        <p:nvSpPr>
          <p:cNvPr id="8" name="TextBox 7">
            <a:extLst>
              <a:ext uri="{FF2B5EF4-FFF2-40B4-BE49-F238E27FC236}">
                <a16:creationId xmlns:a16="http://schemas.microsoft.com/office/drawing/2014/main" id="{EC109708-FB90-E36B-58CF-A326C1DA9C6D}"/>
              </a:ext>
            </a:extLst>
          </p:cNvPr>
          <p:cNvSpPr txBox="1"/>
          <p:nvPr/>
        </p:nvSpPr>
        <p:spPr>
          <a:xfrm>
            <a:off x="683292" y="5744381"/>
            <a:ext cx="10492539" cy="1446550"/>
          </a:xfrm>
          <a:prstGeom prst="rect">
            <a:avLst/>
          </a:prstGeom>
          <a:noFill/>
        </p:spPr>
        <p:txBody>
          <a:bodyPr wrap="square" numCol="2">
            <a:spAutoFit/>
          </a:bodyPr>
          <a:lstStyle/>
          <a:p>
            <a:pPr marL="742950" lvl="1" indent="-285750">
              <a:lnSpc>
                <a:spcPct val="110000"/>
              </a:lnSpc>
              <a:buFont typeface="Arial" panose="020B0604020202020204" pitchFamily="34" charset="0"/>
              <a:buChar char="•"/>
            </a:pPr>
            <a:r>
              <a:rPr lang="en-US" sz="2000" dirty="0" err="1"/>
              <a:t>Hudavendigar</a:t>
            </a:r>
            <a:r>
              <a:rPr lang="en-US" sz="2000" dirty="0"/>
              <a:t> (Devotee of Allah)</a:t>
            </a:r>
          </a:p>
          <a:p>
            <a:pPr marL="742950" lvl="1" indent="-285750">
              <a:lnSpc>
                <a:spcPct val="110000"/>
              </a:lnSpc>
              <a:buFont typeface="Arial" panose="020B0604020202020204" pitchFamily="34" charset="0"/>
              <a:buChar char="•"/>
            </a:pPr>
            <a:r>
              <a:rPr lang="en-US" sz="2000" dirty="0"/>
              <a:t>Gazi </a:t>
            </a:r>
            <a:r>
              <a:rPr lang="en-US" sz="2000" dirty="0" err="1"/>
              <a:t>Hunkar</a:t>
            </a:r>
            <a:r>
              <a:rPr lang="en-US" sz="2000" dirty="0"/>
              <a:t> (Veteran Ruler)</a:t>
            </a:r>
          </a:p>
          <a:p>
            <a:pPr marL="742950" lvl="1" indent="-285750">
              <a:lnSpc>
                <a:spcPct val="110000"/>
              </a:lnSpc>
              <a:buFont typeface="Arial" panose="020B0604020202020204" pitchFamily="34" charset="0"/>
              <a:buChar char="•"/>
            </a:pPr>
            <a:r>
              <a:rPr lang="en-US" sz="2000" dirty="0"/>
              <a:t>Emir </a:t>
            </a:r>
            <a:r>
              <a:rPr lang="en-US" sz="2000" dirty="0" err="1"/>
              <a:t>i</a:t>
            </a:r>
            <a:r>
              <a:rPr lang="en-US" sz="2000" dirty="0"/>
              <a:t> Azam (Great Emir)</a:t>
            </a:r>
          </a:p>
          <a:p>
            <a:pPr marL="742950" lvl="1" indent="-285750">
              <a:lnSpc>
                <a:spcPct val="110000"/>
              </a:lnSpc>
              <a:buFont typeface="Arial" panose="020B0604020202020204" pitchFamily="34" charset="0"/>
              <a:buChar char="•"/>
            </a:pPr>
            <a:endParaRPr lang="en-US" sz="2000" dirty="0"/>
          </a:p>
          <a:p>
            <a:pPr marL="742950" lvl="1" indent="-285750">
              <a:lnSpc>
                <a:spcPct val="110000"/>
              </a:lnSpc>
              <a:buFont typeface="Arial" panose="020B0604020202020204" pitchFamily="34" charset="0"/>
              <a:buChar char="•"/>
            </a:pPr>
            <a:r>
              <a:rPr lang="en-US" sz="2000" dirty="0" err="1"/>
              <a:t>Sultanus</a:t>
            </a:r>
            <a:r>
              <a:rPr lang="en-US" sz="2000" dirty="0"/>
              <a:t> </a:t>
            </a:r>
            <a:r>
              <a:rPr lang="en-US" sz="2000" dirty="0" err="1"/>
              <a:t>selatin</a:t>
            </a:r>
            <a:r>
              <a:rPr lang="en-US" sz="2000" dirty="0"/>
              <a:t> (Sultan of sultans)</a:t>
            </a:r>
          </a:p>
          <a:p>
            <a:pPr marL="742950" lvl="1" indent="-285750">
              <a:lnSpc>
                <a:spcPct val="110000"/>
              </a:lnSpc>
              <a:buFont typeface="Arial" panose="020B0604020202020204" pitchFamily="34" charset="0"/>
              <a:buChar char="•"/>
            </a:pPr>
            <a:r>
              <a:rPr lang="en-US" sz="2000" dirty="0" err="1"/>
              <a:t>Melikul</a:t>
            </a:r>
            <a:r>
              <a:rPr lang="en-US" sz="2000" dirty="0"/>
              <a:t> </a:t>
            </a:r>
            <a:r>
              <a:rPr lang="en-US" sz="2000" dirty="0" err="1"/>
              <a:t>Muluk</a:t>
            </a:r>
            <a:r>
              <a:rPr lang="en-US" sz="2000" dirty="0"/>
              <a:t> (King of kings)</a:t>
            </a:r>
          </a:p>
          <a:p>
            <a:pPr marL="742950" lvl="1" indent="-285750">
              <a:lnSpc>
                <a:spcPct val="110000"/>
              </a:lnSpc>
              <a:buFont typeface="Arial" panose="020B0604020202020204" pitchFamily="34" charset="0"/>
              <a:buChar char="•"/>
            </a:pPr>
            <a:endParaRPr lang="en-US" sz="2000" dirty="0"/>
          </a:p>
        </p:txBody>
      </p:sp>
    </p:spTree>
    <p:extLst>
      <p:ext uri="{BB962C8B-B14F-4D97-AF65-F5344CB8AC3E}">
        <p14:creationId xmlns:p14="http://schemas.microsoft.com/office/powerpoint/2010/main" val="22150332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519363" y="269574"/>
            <a:ext cx="11044988" cy="707886"/>
          </a:xfrm>
          <a:prstGeom prst="rect">
            <a:avLst/>
          </a:prstGeom>
          <a:noFill/>
        </p:spPr>
        <p:txBody>
          <a:bodyPr wrap="square">
            <a:spAutoFit/>
          </a:bodyPr>
          <a:lstStyle/>
          <a:p>
            <a:r>
              <a:rPr lang="en-US" sz="4000" dirty="0">
                <a:solidFill>
                  <a:srgbClr val="000000"/>
                </a:solidFill>
              </a:rPr>
              <a:t>Conflict on 3 Fronts in Anatolia</a:t>
            </a:r>
          </a:p>
        </p:txBody>
      </p:sp>
      <p:sp>
        <p:nvSpPr>
          <p:cNvPr id="5" name="TextBox 4">
            <a:extLst>
              <a:ext uri="{FF2B5EF4-FFF2-40B4-BE49-F238E27FC236}">
                <a16:creationId xmlns:a16="http://schemas.microsoft.com/office/drawing/2014/main" id="{B0106225-1392-D13A-83E5-7E326EBEE678}"/>
              </a:ext>
            </a:extLst>
          </p:cNvPr>
          <p:cNvSpPr txBox="1"/>
          <p:nvPr/>
        </p:nvSpPr>
        <p:spPr>
          <a:xfrm>
            <a:off x="519363" y="977460"/>
            <a:ext cx="11153273" cy="5645456"/>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b="1" dirty="0"/>
              <a:t>Inhabitants of Ankara rebelled</a:t>
            </a:r>
          </a:p>
          <a:p>
            <a:pPr marL="742950" lvl="1" indent="-285750">
              <a:lnSpc>
                <a:spcPct val="110000"/>
              </a:lnSpc>
              <a:buFont typeface="Arial" panose="020B0604020202020204" pitchFamily="34" charset="0"/>
              <a:buChar char="•"/>
            </a:pPr>
            <a:r>
              <a:rPr lang="en-US" sz="2000" dirty="0"/>
              <a:t>The lord of </a:t>
            </a:r>
            <a:r>
              <a:rPr lang="en-US" sz="2000" dirty="0" err="1"/>
              <a:t>Amastya</a:t>
            </a:r>
            <a:r>
              <a:rPr lang="en-US" sz="2000" dirty="0"/>
              <a:t>, </a:t>
            </a:r>
            <a:r>
              <a:rPr lang="en-US" sz="2000" dirty="0" err="1"/>
              <a:t>Bahtiyar</a:t>
            </a:r>
            <a:r>
              <a:rPr lang="en-US" sz="2000" dirty="0"/>
              <a:t> Bey occupied Ankara</a:t>
            </a:r>
          </a:p>
          <a:p>
            <a:pPr marL="742950" lvl="1" indent="-285750">
              <a:lnSpc>
                <a:spcPct val="110000"/>
              </a:lnSpc>
              <a:buFont typeface="Arial" panose="020B0604020202020204" pitchFamily="34" charset="0"/>
              <a:buChar char="•"/>
            </a:pPr>
            <a:r>
              <a:rPr lang="en-US" sz="2000" dirty="0"/>
              <a:t>Armies were sent and they succeeded in quelling the rebellion and recapturing Ankara</a:t>
            </a:r>
          </a:p>
          <a:p>
            <a:pPr marL="285750" indent="-285750">
              <a:lnSpc>
                <a:spcPct val="110000"/>
              </a:lnSpc>
              <a:buFont typeface="Arial" panose="020B0604020202020204" pitchFamily="34" charset="0"/>
              <a:buChar char="•"/>
            </a:pPr>
            <a:r>
              <a:rPr lang="en-US" sz="2200" b="1" dirty="0"/>
              <a:t>Surrounding </a:t>
            </a:r>
            <a:r>
              <a:rPr lang="en-US" sz="2200" b="1" dirty="0" err="1"/>
              <a:t>Beyliks</a:t>
            </a:r>
            <a:r>
              <a:rPr lang="en-US" sz="2200" b="1" dirty="0"/>
              <a:t> prepared to invade, with the </a:t>
            </a:r>
            <a:r>
              <a:rPr lang="en-US" sz="2200" b="1" dirty="0" err="1"/>
              <a:t>Karamanids</a:t>
            </a:r>
            <a:r>
              <a:rPr lang="en-US" sz="2200" b="1" dirty="0"/>
              <a:t> at the forefront</a:t>
            </a:r>
          </a:p>
          <a:p>
            <a:pPr marL="742950" lvl="1" indent="-285750">
              <a:lnSpc>
                <a:spcPct val="110000"/>
              </a:lnSpc>
              <a:buFont typeface="Arial" panose="020B0604020202020204" pitchFamily="34" charset="0"/>
              <a:buChar char="•"/>
            </a:pPr>
            <a:r>
              <a:rPr lang="en-US" sz="2000" dirty="0"/>
              <a:t>The </a:t>
            </a:r>
            <a:r>
              <a:rPr lang="en-US" sz="2000" dirty="0" err="1"/>
              <a:t>Karamanids</a:t>
            </a:r>
            <a:r>
              <a:rPr lang="en-US" sz="2000" dirty="0"/>
              <a:t> took </a:t>
            </a:r>
            <a:r>
              <a:rPr lang="en-US" sz="2000" dirty="0" err="1"/>
              <a:t>Sivrihisar</a:t>
            </a:r>
            <a:endParaRPr lang="en-US" sz="2000" dirty="0"/>
          </a:p>
          <a:p>
            <a:pPr marL="742950" lvl="1" indent="-285750">
              <a:lnSpc>
                <a:spcPct val="110000"/>
              </a:lnSpc>
              <a:buFont typeface="Arial" panose="020B0604020202020204" pitchFamily="34" charset="0"/>
              <a:buChar char="•"/>
            </a:pPr>
            <a:r>
              <a:rPr lang="en-US" sz="2000" dirty="0"/>
              <a:t>The Ottomans met in them battle</a:t>
            </a:r>
          </a:p>
          <a:p>
            <a:pPr marL="742950" lvl="1" indent="-285750">
              <a:lnSpc>
                <a:spcPct val="110000"/>
              </a:lnSpc>
              <a:buFont typeface="Arial" panose="020B0604020202020204" pitchFamily="34" charset="0"/>
              <a:buChar char="•"/>
            </a:pPr>
            <a:r>
              <a:rPr lang="en-US" sz="2000" dirty="0"/>
              <a:t>Many </a:t>
            </a:r>
            <a:r>
              <a:rPr lang="en-US" sz="2000" dirty="0" err="1"/>
              <a:t>Karamanids</a:t>
            </a:r>
            <a:r>
              <a:rPr lang="en-US" sz="2000" dirty="0"/>
              <a:t> of </a:t>
            </a:r>
            <a:r>
              <a:rPr lang="en-US" sz="2000" dirty="0" err="1"/>
              <a:t>Varsak</a:t>
            </a:r>
            <a:r>
              <a:rPr lang="en-US" sz="2000" dirty="0"/>
              <a:t>, Tatar and Turkmen origins fell</a:t>
            </a:r>
          </a:p>
          <a:p>
            <a:pPr marL="742950" lvl="1" indent="-285750">
              <a:lnSpc>
                <a:spcPct val="110000"/>
              </a:lnSpc>
              <a:buFont typeface="Arial" panose="020B0604020202020204" pitchFamily="34" charset="0"/>
              <a:buChar char="•"/>
            </a:pPr>
            <a:r>
              <a:rPr lang="en-US" sz="2000" dirty="0"/>
              <a:t>The Bey of the </a:t>
            </a:r>
            <a:r>
              <a:rPr lang="en-US" sz="2000" dirty="0" err="1"/>
              <a:t>Karamanids</a:t>
            </a:r>
            <a:r>
              <a:rPr lang="en-US" sz="2000" dirty="0"/>
              <a:t> abandoned his </a:t>
            </a:r>
            <a:r>
              <a:rPr lang="en-US" sz="2000" dirty="0" err="1"/>
              <a:t>armour</a:t>
            </a:r>
            <a:r>
              <a:rPr lang="en-US" sz="2000" dirty="0"/>
              <a:t> and treasury, and fled</a:t>
            </a:r>
          </a:p>
          <a:p>
            <a:pPr marL="285750" indent="-285750">
              <a:lnSpc>
                <a:spcPct val="110000"/>
              </a:lnSpc>
              <a:buFont typeface="Arial" panose="020B0604020202020204" pitchFamily="34" charset="0"/>
              <a:buChar char="•"/>
            </a:pPr>
            <a:r>
              <a:rPr lang="en-US" sz="2200" b="1" dirty="0"/>
              <a:t>Romans attacked and plotted against the Throne</a:t>
            </a:r>
          </a:p>
          <a:p>
            <a:pPr marL="742950" lvl="1" indent="-285750">
              <a:lnSpc>
                <a:spcPct val="110000"/>
              </a:lnSpc>
              <a:buFont typeface="Arial" panose="020B0604020202020204" pitchFamily="34" charset="0"/>
              <a:buChar char="•"/>
            </a:pPr>
            <a:r>
              <a:rPr lang="en-US" sz="2000" dirty="0"/>
              <a:t>Ibrahim (in </a:t>
            </a:r>
            <a:r>
              <a:rPr lang="en-US" sz="2000" dirty="0" err="1"/>
              <a:t>Ekisehir</a:t>
            </a:r>
            <a:r>
              <a:rPr lang="en-US" sz="2000" dirty="0"/>
              <a:t>) and Halil (in </a:t>
            </a:r>
            <a:r>
              <a:rPr lang="en-US" sz="2000" dirty="0" err="1"/>
              <a:t>Iznik</a:t>
            </a:r>
            <a:r>
              <a:rPr lang="en-US" sz="2000" dirty="0"/>
              <a:t>), Murad’s brothers backed by Romans, </a:t>
            </a:r>
            <a:r>
              <a:rPr lang="en-US" sz="2000" dirty="0" err="1"/>
              <a:t>Karamanids</a:t>
            </a:r>
            <a:r>
              <a:rPr lang="en-US" sz="2000" dirty="0"/>
              <a:t> and </a:t>
            </a:r>
            <a:r>
              <a:rPr lang="en-US" sz="2000" dirty="0" err="1"/>
              <a:t>Ertenids</a:t>
            </a:r>
            <a:r>
              <a:rPr lang="en-US" sz="2000" dirty="0"/>
              <a:t> plotted to overthrow Murad</a:t>
            </a:r>
          </a:p>
          <a:p>
            <a:pPr marL="742950" lvl="1" indent="-285750">
              <a:lnSpc>
                <a:spcPct val="110000"/>
              </a:lnSpc>
              <a:buFont typeface="Arial" panose="020B0604020202020204" pitchFamily="34" charset="0"/>
              <a:buChar char="•"/>
            </a:pPr>
            <a:r>
              <a:rPr lang="en-US" sz="2000" dirty="0"/>
              <a:t>Murad defeated their armies and had his brothers executed in 1365</a:t>
            </a:r>
          </a:p>
          <a:p>
            <a:pPr marL="742950" lvl="1" indent="-285750">
              <a:lnSpc>
                <a:spcPct val="110000"/>
              </a:lnSpc>
              <a:buFont typeface="Arial" panose="020B0604020202020204" pitchFamily="34" charset="0"/>
              <a:buChar char="•"/>
            </a:pPr>
            <a:r>
              <a:rPr lang="en-US" sz="2000" dirty="0"/>
              <a:t>Rebellion means </a:t>
            </a:r>
            <a:r>
              <a:rPr lang="en-US" sz="2000" i="1" dirty="0" err="1"/>
              <a:t>Bagi</a:t>
            </a:r>
            <a:r>
              <a:rPr lang="en-US" sz="2000" dirty="0"/>
              <a:t> and the penalty of death applies by Shariah</a:t>
            </a:r>
          </a:p>
          <a:p>
            <a:pPr marL="742950" lvl="1" indent="-285750">
              <a:lnSpc>
                <a:spcPct val="110000"/>
              </a:lnSpc>
              <a:buFont typeface="Arial" panose="020B0604020202020204" pitchFamily="34" charset="0"/>
              <a:buChar char="•"/>
            </a:pPr>
            <a:r>
              <a:rPr lang="en-US" sz="2000" dirty="0"/>
              <a:t>Treason against your nation is punishable by death even in today’s day and age</a:t>
            </a:r>
          </a:p>
          <a:p>
            <a:pPr marL="285750" indent="-285750">
              <a:lnSpc>
                <a:spcPct val="110000"/>
              </a:lnSpc>
              <a:buFont typeface="Arial" panose="020B0604020202020204" pitchFamily="34" charset="0"/>
              <a:buChar char="•"/>
            </a:pPr>
            <a:r>
              <a:rPr lang="en-US" sz="2200" dirty="0"/>
              <a:t>Through these actions, Murad consolidated power in Anatolia and became the Master of Turks</a:t>
            </a:r>
          </a:p>
        </p:txBody>
      </p:sp>
    </p:spTree>
    <p:extLst>
      <p:ext uri="{BB962C8B-B14F-4D97-AF65-F5344CB8AC3E}">
        <p14:creationId xmlns:p14="http://schemas.microsoft.com/office/powerpoint/2010/main" val="2077154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150901" y="0"/>
            <a:ext cx="11044988" cy="707886"/>
          </a:xfrm>
          <a:prstGeom prst="rect">
            <a:avLst/>
          </a:prstGeom>
          <a:noFill/>
        </p:spPr>
        <p:txBody>
          <a:bodyPr wrap="square">
            <a:spAutoFit/>
          </a:bodyPr>
          <a:lstStyle/>
          <a:p>
            <a:r>
              <a:rPr lang="en-US" sz="4000" dirty="0">
                <a:solidFill>
                  <a:srgbClr val="000000"/>
                </a:solidFill>
              </a:rPr>
              <a:t>Expansion into Rumelia</a:t>
            </a:r>
          </a:p>
        </p:txBody>
      </p:sp>
      <p:sp>
        <p:nvSpPr>
          <p:cNvPr id="2" name="TextBox 1">
            <a:extLst>
              <a:ext uri="{FF2B5EF4-FFF2-40B4-BE49-F238E27FC236}">
                <a16:creationId xmlns:a16="http://schemas.microsoft.com/office/drawing/2014/main" id="{1473E93E-3D8F-0069-B9E1-7E26761BB255}"/>
              </a:ext>
            </a:extLst>
          </p:cNvPr>
          <p:cNvSpPr txBox="1"/>
          <p:nvPr/>
        </p:nvSpPr>
        <p:spPr>
          <a:xfrm>
            <a:off x="75450" y="701699"/>
            <a:ext cx="12041099" cy="6156301"/>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000" dirty="0"/>
              <a:t>Murad made six campaigns during his reign to Rumelia and carried Islam to the Balkans</a:t>
            </a:r>
          </a:p>
          <a:p>
            <a:pPr marL="285750" indent="-285750">
              <a:lnSpc>
                <a:spcPct val="110000"/>
              </a:lnSpc>
              <a:buFont typeface="Arial" panose="020B0604020202020204" pitchFamily="34" charset="0"/>
              <a:buChar char="•"/>
            </a:pPr>
            <a:r>
              <a:rPr lang="en-US" sz="2000" b="1" dirty="0"/>
              <a:t>Recapturing</a:t>
            </a:r>
          </a:p>
          <a:p>
            <a:pPr marL="742950" lvl="1" indent="-285750">
              <a:lnSpc>
                <a:spcPct val="110000"/>
              </a:lnSpc>
              <a:buFont typeface="Arial" panose="020B0604020202020204" pitchFamily="34" charset="0"/>
              <a:buChar char="•"/>
            </a:pPr>
            <a:r>
              <a:rPr lang="en-US" sz="2000" dirty="0"/>
              <a:t>While Murad was busy in Anatolia at the start of his reign, the Byzantines took back the cities of </a:t>
            </a:r>
            <a:r>
              <a:rPr lang="en-US" sz="2000" dirty="0" err="1"/>
              <a:t>Tzouroulos</a:t>
            </a:r>
            <a:r>
              <a:rPr lang="en-US" sz="2000" dirty="0"/>
              <a:t> (</a:t>
            </a:r>
            <a:r>
              <a:rPr lang="en-US" sz="2000" dirty="0" err="1"/>
              <a:t>Corlu</a:t>
            </a:r>
            <a:r>
              <a:rPr lang="en-US" sz="2000" dirty="0"/>
              <a:t>), </a:t>
            </a:r>
            <a:r>
              <a:rPr lang="en-US" sz="2000" dirty="0" err="1"/>
              <a:t>Arkadiapolis</a:t>
            </a:r>
            <a:r>
              <a:rPr lang="en-US" sz="2000" dirty="0"/>
              <a:t> (</a:t>
            </a:r>
            <a:r>
              <a:rPr lang="en-US" sz="2000" dirty="0" err="1"/>
              <a:t>Luleburgaz</a:t>
            </a:r>
            <a:r>
              <a:rPr lang="en-US" sz="2000" dirty="0"/>
              <a:t>) and </a:t>
            </a:r>
            <a:r>
              <a:rPr lang="en-US" sz="2000" dirty="0" err="1"/>
              <a:t>Malgara</a:t>
            </a:r>
            <a:r>
              <a:rPr lang="en-US" sz="2000" dirty="0"/>
              <a:t> (</a:t>
            </a:r>
            <a:r>
              <a:rPr lang="en-US" sz="2000" dirty="0" err="1"/>
              <a:t>Malkara</a:t>
            </a:r>
            <a:r>
              <a:rPr lang="en-US" sz="2000" dirty="0"/>
              <a:t>)</a:t>
            </a:r>
          </a:p>
          <a:p>
            <a:pPr marL="742950" lvl="1" indent="-285750">
              <a:lnSpc>
                <a:spcPct val="110000"/>
              </a:lnSpc>
              <a:buFont typeface="Arial" panose="020B0604020202020204" pitchFamily="34" charset="0"/>
              <a:buChar char="•"/>
            </a:pPr>
            <a:r>
              <a:rPr lang="en-US" sz="2000" dirty="0"/>
              <a:t>Ottomans returned to Rumelia and recaptured these castles</a:t>
            </a:r>
          </a:p>
          <a:p>
            <a:pPr marL="285750" indent="-285750">
              <a:lnSpc>
                <a:spcPct val="110000"/>
              </a:lnSpc>
              <a:buFont typeface="Arial" panose="020B0604020202020204" pitchFamily="34" charset="0"/>
              <a:buChar char="•"/>
            </a:pPr>
            <a:r>
              <a:rPr lang="en-US" sz="2000" b="1" dirty="0"/>
              <a:t>1363: Take over of Bulgaria</a:t>
            </a:r>
          </a:p>
          <a:p>
            <a:pPr marL="742950" lvl="1" indent="-285750">
              <a:lnSpc>
                <a:spcPct val="110000"/>
              </a:lnSpc>
              <a:buFont typeface="Arial" panose="020B0604020202020204" pitchFamily="34" charset="0"/>
              <a:buChar char="•"/>
            </a:pPr>
            <a:r>
              <a:rPr lang="en-US" sz="2000" dirty="0"/>
              <a:t>Capture of Adrianople (Edirne), in 1362, the 3</a:t>
            </a:r>
            <a:r>
              <a:rPr lang="en-US" sz="2000" baseline="30000" dirty="0"/>
              <a:t>rd</a:t>
            </a:r>
            <a:r>
              <a:rPr lang="en-US" sz="2000" dirty="0"/>
              <a:t> largest Roman city and the gateway to the Balkans</a:t>
            </a:r>
          </a:p>
          <a:p>
            <a:pPr marL="742950" lvl="1" indent="-285750">
              <a:lnSpc>
                <a:spcPct val="110000"/>
              </a:lnSpc>
              <a:buFont typeface="Arial" panose="020B0604020202020204" pitchFamily="34" charset="0"/>
              <a:buChar char="•"/>
            </a:pPr>
            <a:r>
              <a:rPr lang="en-US" sz="2000" dirty="0"/>
              <a:t>Philippopolis (</a:t>
            </a:r>
            <a:r>
              <a:rPr lang="en-US" sz="2000" dirty="0" err="1"/>
              <a:t>Filibe</a:t>
            </a:r>
            <a:r>
              <a:rPr lang="en-US" sz="2000" dirty="0"/>
              <a:t> or Plovdiv) was conquered by </a:t>
            </a:r>
            <a:r>
              <a:rPr lang="en-US" sz="2000" dirty="0" err="1"/>
              <a:t>Sahin</a:t>
            </a:r>
            <a:r>
              <a:rPr lang="en-US" sz="2000" dirty="0"/>
              <a:t> Bey</a:t>
            </a:r>
          </a:p>
          <a:p>
            <a:pPr marL="742950" lvl="1" indent="-285750">
              <a:lnSpc>
                <a:spcPct val="110000"/>
              </a:lnSpc>
              <a:buFont typeface="Arial" panose="020B0604020202020204" pitchFamily="34" charset="0"/>
              <a:buChar char="•"/>
            </a:pPr>
            <a:r>
              <a:rPr lang="en-US" sz="2000" dirty="0"/>
              <a:t>Byzantine Empire signed a treaty in 1363 recognizing the Ottoman conquests in Thrace</a:t>
            </a:r>
          </a:p>
          <a:p>
            <a:pPr marL="285750" indent="-285750">
              <a:lnSpc>
                <a:spcPct val="110000"/>
              </a:lnSpc>
              <a:buFont typeface="Arial" panose="020B0604020202020204" pitchFamily="34" charset="0"/>
              <a:buChar char="•"/>
            </a:pPr>
            <a:r>
              <a:rPr lang="en-US" sz="2000" b="1" dirty="0"/>
              <a:t>1364: Battle of </a:t>
            </a:r>
            <a:r>
              <a:rPr lang="en-US" sz="2000" b="1" dirty="0" err="1"/>
              <a:t>Sirpsindigi</a:t>
            </a:r>
            <a:endParaRPr lang="en-US" sz="2000" b="1" dirty="0"/>
          </a:p>
          <a:p>
            <a:pPr marL="742950" lvl="1" indent="-285750">
              <a:lnSpc>
                <a:spcPct val="110000"/>
              </a:lnSpc>
              <a:buFont typeface="Arial" panose="020B0604020202020204" pitchFamily="34" charset="0"/>
              <a:buChar char="•"/>
            </a:pPr>
            <a:r>
              <a:rPr lang="en-US" sz="2000" dirty="0"/>
              <a:t>Frightened by the advances, Pope Urban V called for a crusade, the King of Bulgaria responded</a:t>
            </a:r>
          </a:p>
          <a:p>
            <a:pPr marL="742950" lvl="1" indent="-285750">
              <a:lnSpc>
                <a:spcPct val="110000"/>
              </a:lnSpc>
              <a:buFont typeface="Arial" panose="020B0604020202020204" pitchFamily="34" charset="0"/>
              <a:buChar char="•"/>
              <a:defRPr/>
            </a:pPr>
            <a:r>
              <a:rPr lang="en-US" sz="2000" dirty="0"/>
              <a:t>The Crusader army of 60,000 included Papal states, Hungarians, Serbians, Bosnians, Wallachians</a:t>
            </a:r>
          </a:p>
          <a:p>
            <a:pPr marL="742950" lvl="1" indent="-285750">
              <a:lnSpc>
                <a:spcPct val="110000"/>
              </a:lnSpc>
              <a:buFont typeface="Arial" panose="020B0604020202020204" pitchFamily="34" charset="0"/>
              <a:buChar char="•"/>
              <a:defRPr/>
            </a:pPr>
            <a:r>
              <a:rPr lang="en-US" sz="2000" dirty="0"/>
              <a:t>Ottoman army of 10,000 destroyed the Serbian army, battle was known as "</a:t>
            </a:r>
            <a:r>
              <a:rPr lang="en-US" sz="2000" dirty="0" err="1"/>
              <a:t>sırp</a:t>
            </a:r>
            <a:r>
              <a:rPr lang="en-US" sz="2000" dirty="0"/>
              <a:t> </a:t>
            </a:r>
            <a:r>
              <a:rPr lang="en-US" sz="2000" dirty="0" err="1"/>
              <a:t>sındığı</a:t>
            </a:r>
            <a:r>
              <a:rPr lang="en-US" sz="2000" dirty="0"/>
              <a:t>" (destruction of Serbs).</a:t>
            </a:r>
          </a:p>
          <a:p>
            <a:pPr marL="285750" marR="0" lvl="0" indent="-2857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Lato"/>
                <a:ea typeface="+mn-ea"/>
                <a:cs typeface="+mn-cs"/>
              </a:rPr>
              <a:t>1366: Loss of Gallipoli (</a:t>
            </a:r>
            <a:r>
              <a:rPr lang="en-US" sz="2000" dirty="0"/>
              <a:t>Amadeus IV of Savoy captured it)</a:t>
            </a:r>
            <a:endParaRPr kumimoji="0" lang="en-US" sz="2000" b="1" i="0" u="none" strike="noStrike" kern="1200" cap="none" spc="0" normalizeH="0" baseline="0" noProof="0" dirty="0">
              <a:ln>
                <a:noFill/>
              </a:ln>
              <a:solidFill>
                <a:prstClr val="black"/>
              </a:solidFill>
              <a:effectLst/>
              <a:uLnTx/>
              <a:uFillTx/>
              <a:latin typeface="Lato"/>
              <a:ea typeface="+mn-ea"/>
              <a:cs typeface="+mn-cs"/>
            </a:endParaRPr>
          </a:p>
          <a:p>
            <a:pPr marL="742950" lvl="1" indent="-285750">
              <a:lnSpc>
                <a:spcPct val="110000"/>
              </a:lnSpc>
              <a:buFont typeface="Arial" panose="020B0604020202020204" pitchFamily="34" charset="0"/>
              <a:buChar char="•"/>
            </a:pPr>
            <a:r>
              <a:rPr lang="en-US" sz="2000" dirty="0"/>
              <a:t>This made it difficult for Murad to leave Rumelia; he stayed in Rumelia for five years and captured many cities there such as </a:t>
            </a:r>
            <a:r>
              <a:rPr lang="en-US" sz="2000" dirty="0" err="1"/>
              <a:t>Kirkareli</a:t>
            </a:r>
            <a:r>
              <a:rPr lang="en-US" sz="2000" dirty="0"/>
              <a:t>, </a:t>
            </a:r>
            <a:r>
              <a:rPr lang="en-US" sz="2000" dirty="0" err="1"/>
              <a:t>Vize</a:t>
            </a:r>
            <a:r>
              <a:rPr lang="en-US" sz="2000" dirty="0"/>
              <a:t>, </a:t>
            </a:r>
            <a:r>
              <a:rPr lang="en-US" sz="2000" dirty="0" err="1"/>
              <a:t>Cermen</a:t>
            </a:r>
            <a:r>
              <a:rPr lang="en-US" sz="2000" dirty="0"/>
              <a:t> (</a:t>
            </a:r>
            <a:r>
              <a:rPr lang="en-US" sz="2000" dirty="0" err="1"/>
              <a:t>Ormenio</a:t>
            </a:r>
            <a:r>
              <a:rPr lang="en-US" sz="2000" dirty="0"/>
              <a:t>) and </a:t>
            </a:r>
            <a:r>
              <a:rPr lang="en-US" sz="2000" dirty="0" err="1"/>
              <a:t>Yanbolu</a:t>
            </a:r>
            <a:r>
              <a:rPr lang="en-US" sz="2000" dirty="0"/>
              <a:t> (Yambol)</a:t>
            </a:r>
          </a:p>
          <a:p>
            <a:pPr marL="742950" lvl="1" indent="-285750">
              <a:lnSpc>
                <a:spcPct val="110000"/>
              </a:lnSpc>
              <a:buFont typeface="Arial" panose="020B0604020202020204" pitchFamily="34" charset="0"/>
              <a:buChar char="•"/>
            </a:pPr>
            <a:r>
              <a:rPr lang="en-US" sz="2000" dirty="0"/>
              <a:t>They were able to recover Gallipoli only in 1377</a:t>
            </a:r>
          </a:p>
        </p:txBody>
      </p:sp>
    </p:spTree>
    <p:extLst>
      <p:ext uri="{BB962C8B-B14F-4D97-AF65-F5344CB8AC3E}">
        <p14:creationId xmlns:p14="http://schemas.microsoft.com/office/powerpoint/2010/main" val="24078397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EE28516-4F74-4772-BCC4-E6FA4D11261C}"/>
              </a:ext>
            </a:extLst>
          </p:cNvPr>
          <p:cNvPicPr>
            <a:picLocks noChangeAspect="1"/>
          </p:cNvPicPr>
          <p:nvPr/>
        </p:nvPicPr>
        <p:blipFill>
          <a:blip r:embed="rId2"/>
          <a:stretch>
            <a:fillRect/>
          </a:stretch>
        </p:blipFill>
        <p:spPr>
          <a:xfrm>
            <a:off x="1120137" y="753091"/>
            <a:ext cx="9951726" cy="5351817"/>
          </a:xfrm>
          <a:prstGeom prst="rect">
            <a:avLst/>
          </a:prstGeom>
        </p:spPr>
      </p:pic>
    </p:spTree>
    <p:extLst>
      <p:ext uri="{BB962C8B-B14F-4D97-AF65-F5344CB8AC3E}">
        <p14:creationId xmlns:p14="http://schemas.microsoft.com/office/powerpoint/2010/main" val="1724287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169562" y="0"/>
            <a:ext cx="11044988" cy="707886"/>
          </a:xfrm>
          <a:prstGeom prst="rect">
            <a:avLst/>
          </a:prstGeom>
          <a:noFill/>
        </p:spPr>
        <p:txBody>
          <a:bodyPr wrap="square">
            <a:spAutoFit/>
          </a:bodyPr>
          <a:lstStyle/>
          <a:p>
            <a:r>
              <a:rPr lang="en-US" sz="4000" dirty="0">
                <a:solidFill>
                  <a:srgbClr val="000000"/>
                </a:solidFill>
              </a:rPr>
              <a:t>Further Expansion into Rumelia</a:t>
            </a:r>
          </a:p>
        </p:txBody>
      </p:sp>
      <p:sp>
        <p:nvSpPr>
          <p:cNvPr id="2" name="TextBox 1">
            <a:extLst>
              <a:ext uri="{FF2B5EF4-FFF2-40B4-BE49-F238E27FC236}">
                <a16:creationId xmlns:a16="http://schemas.microsoft.com/office/drawing/2014/main" id="{1473E93E-3D8F-0069-B9E1-7E26761BB255}"/>
              </a:ext>
            </a:extLst>
          </p:cNvPr>
          <p:cNvSpPr txBox="1"/>
          <p:nvPr/>
        </p:nvSpPr>
        <p:spPr>
          <a:xfrm>
            <a:off x="0" y="837121"/>
            <a:ext cx="12191999" cy="5987024"/>
          </a:xfrm>
          <a:prstGeom prst="rect">
            <a:avLst/>
          </a:prstGeom>
          <a:noFill/>
        </p:spPr>
        <p:txBody>
          <a:bodyPr wrap="square">
            <a:spAutoFit/>
          </a:bodyPr>
          <a:lstStyle/>
          <a:p>
            <a:pPr marL="342900" indent="-342900">
              <a:lnSpc>
                <a:spcPct val="110000"/>
              </a:lnSpc>
              <a:buFont typeface="Arial" panose="020B0604020202020204" pitchFamily="34" charset="0"/>
              <a:buChar char="•"/>
            </a:pPr>
            <a:r>
              <a:rPr lang="en-US" sz="2200" b="1" dirty="0"/>
              <a:t>1365: The Ottoman capital was moved from Bursa to Edirne</a:t>
            </a:r>
          </a:p>
          <a:p>
            <a:pPr marL="342900" indent="-342900">
              <a:lnSpc>
                <a:spcPct val="110000"/>
              </a:lnSpc>
              <a:buFont typeface="Arial" panose="020B0604020202020204" pitchFamily="34" charset="0"/>
              <a:buChar char="•"/>
            </a:pPr>
            <a:r>
              <a:rPr lang="en-US" sz="2200" b="1" dirty="0"/>
              <a:t>1371: Battle of Maritsa (Bulgaria and Serbia)</a:t>
            </a:r>
          </a:p>
          <a:p>
            <a:pPr marL="742950" lvl="1" indent="-285750">
              <a:lnSpc>
                <a:spcPct val="110000"/>
              </a:lnSpc>
              <a:buFont typeface="Arial" panose="020B0604020202020204" pitchFamily="34" charset="0"/>
              <a:buChar char="•"/>
            </a:pPr>
            <a:r>
              <a:rPr lang="en-US" sz="2000" dirty="0"/>
              <a:t>The Maritsa river and the Maritsa (</a:t>
            </a:r>
            <a:r>
              <a:rPr lang="en-US" sz="2000" dirty="0" err="1"/>
              <a:t>Meric</a:t>
            </a:r>
            <a:r>
              <a:rPr lang="en-US" sz="2000" dirty="0"/>
              <a:t>) Valley, which provided Constantinople with cereals and tax revenue fell under Ottoman control</a:t>
            </a:r>
          </a:p>
          <a:p>
            <a:pPr marL="742950" lvl="1" indent="-285750">
              <a:lnSpc>
                <a:spcPct val="110000"/>
              </a:lnSpc>
              <a:buFont typeface="Arial" panose="020B0604020202020204" pitchFamily="34" charset="0"/>
              <a:buChar char="•"/>
            </a:pPr>
            <a:r>
              <a:rPr lang="en-US" sz="2000" dirty="0"/>
              <a:t>By taking Bulgaria and Serbia, Constantinople was cut off from important allies (like Crusader armies) and revenue streams; this led to the further decline of the city</a:t>
            </a:r>
          </a:p>
          <a:p>
            <a:pPr marL="285750" indent="-285750">
              <a:lnSpc>
                <a:spcPct val="110000"/>
              </a:lnSpc>
              <a:buFont typeface="Arial" panose="020B0604020202020204" pitchFamily="34" charset="0"/>
              <a:buChar char="•"/>
            </a:pPr>
            <a:r>
              <a:rPr lang="en-US" sz="2200" b="1" dirty="0"/>
              <a:t>1373: Sons Rebel</a:t>
            </a:r>
          </a:p>
          <a:p>
            <a:pPr marL="742950" lvl="1" indent="-285750">
              <a:lnSpc>
                <a:spcPct val="110000"/>
              </a:lnSpc>
              <a:buFont typeface="Arial" panose="020B0604020202020204" pitchFamily="34" charset="0"/>
              <a:buChar char="•"/>
            </a:pPr>
            <a:r>
              <a:rPr lang="en-US" sz="2000" dirty="0" err="1"/>
              <a:t>Shezade</a:t>
            </a:r>
            <a:r>
              <a:rPr lang="en-US" sz="2000" dirty="0"/>
              <a:t> </a:t>
            </a:r>
            <a:r>
              <a:rPr lang="en-US" sz="2000" dirty="0" err="1"/>
              <a:t>Savci</a:t>
            </a:r>
            <a:r>
              <a:rPr lang="en-US" sz="2000" dirty="0"/>
              <a:t> Bey, Murad’s youngest son and </a:t>
            </a:r>
            <a:r>
              <a:rPr lang="en-US" sz="2000" dirty="0" err="1"/>
              <a:t>Andronikos</a:t>
            </a:r>
            <a:r>
              <a:rPr lang="en-US" sz="2000" dirty="0"/>
              <a:t> IV, John V </a:t>
            </a:r>
            <a:r>
              <a:rPr lang="en-US" sz="2000" dirty="0" err="1"/>
              <a:t>Palaiologos’s</a:t>
            </a:r>
            <a:r>
              <a:rPr lang="en-US" sz="2000" dirty="0"/>
              <a:t> son both wanted their respective fathers’ throne and rebelled by trying to take over the capitals</a:t>
            </a:r>
          </a:p>
          <a:p>
            <a:pPr marL="742950" lvl="1" indent="-285750">
              <a:lnSpc>
                <a:spcPct val="110000"/>
              </a:lnSpc>
              <a:buFont typeface="Arial" panose="020B0604020202020204" pitchFamily="34" charset="0"/>
              <a:buChar char="•"/>
            </a:pPr>
            <a:r>
              <a:rPr lang="en-US" sz="2000" dirty="0"/>
              <a:t>Murad captured his son in an encounter near the Valley of Kite and killed the provocateurs</a:t>
            </a:r>
          </a:p>
          <a:p>
            <a:pPr marL="742950" lvl="1" indent="-285750">
              <a:lnSpc>
                <a:spcPct val="110000"/>
              </a:lnSpc>
              <a:buFont typeface="Arial" panose="020B0604020202020204" pitchFamily="34" charset="0"/>
              <a:buChar char="•"/>
            </a:pPr>
            <a:r>
              <a:rPr lang="en-US" sz="2000" dirty="0" err="1"/>
              <a:t>Savci</a:t>
            </a:r>
            <a:r>
              <a:rPr lang="en-US" sz="2000" dirty="0"/>
              <a:t> Bey was defiant and was later blinded to eliminate any possibility of him usurping the throne</a:t>
            </a:r>
          </a:p>
          <a:p>
            <a:pPr marL="285750" indent="-285750">
              <a:lnSpc>
                <a:spcPct val="110000"/>
              </a:lnSpc>
              <a:buFont typeface="Arial" panose="020B0604020202020204" pitchFamily="34" charset="0"/>
              <a:buChar char="•"/>
            </a:pPr>
            <a:r>
              <a:rPr lang="en-US" sz="2200" b="1" dirty="0"/>
              <a:t>Vassal States: </a:t>
            </a:r>
            <a:r>
              <a:rPr lang="en-US" sz="2000" dirty="0"/>
              <a:t>1368: Bulgaria, 1373: Constantinople, 1374: Serbia</a:t>
            </a:r>
          </a:p>
          <a:p>
            <a:pPr marL="285750" indent="-285750">
              <a:lnSpc>
                <a:spcPct val="110000"/>
              </a:lnSpc>
              <a:buFont typeface="Arial" panose="020B0604020202020204" pitchFamily="34" charset="0"/>
              <a:buChar char="•"/>
            </a:pPr>
            <a:r>
              <a:rPr lang="en-US" sz="2000" dirty="0"/>
              <a:t>John V sought support from the Pope, converted to Catholicism</a:t>
            </a:r>
          </a:p>
          <a:p>
            <a:pPr marL="285750" indent="-285750">
              <a:lnSpc>
                <a:spcPct val="110000"/>
              </a:lnSpc>
              <a:buFont typeface="Arial" panose="020B0604020202020204" pitchFamily="34" charset="0"/>
              <a:buChar char="•"/>
            </a:pPr>
            <a:r>
              <a:rPr lang="en-US" sz="2200" b="1" dirty="0"/>
              <a:t>1385: More Balkan provinces taken</a:t>
            </a:r>
          </a:p>
          <a:p>
            <a:pPr marL="742950" lvl="1" indent="-285750">
              <a:lnSpc>
                <a:spcPct val="110000"/>
              </a:lnSpc>
              <a:buFont typeface="Arial" panose="020B0604020202020204" pitchFamily="34" charset="0"/>
              <a:buChar char="•"/>
            </a:pPr>
            <a:r>
              <a:rPr lang="en-US" sz="2000" dirty="0"/>
              <a:t>Sofia was conquered in 1385</a:t>
            </a:r>
          </a:p>
          <a:p>
            <a:pPr marL="742950" lvl="1" indent="-285750">
              <a:lnSpc>
                <a:spcPct val="110000"/>
              </a:lnSpc>
              <a:buFont typeface="Arial" panose="020B0604020202020204" pitchFamily="34" charset="0"/>
              <a:buChar char="•"/>
            </a:pPr>
            <a:r>
              <a:rPr lang="en-US" sz="2000" dirty="0"/>
              <a:t>Western Thrace, parts of Macedonia – Kavala, Drama, </a:t>
            </a:r>
            <a:r>
              <a:rPr lang="en-US" sz="2000" dirty="0" err="1"/>
              <a:t>Serres</a:t>
            </a:r>
            <a:r>
              <a:rPr lang="en-US" sz="2000" dirty="0"/>
              <a:t>, </a:t>
            </a:r>
            <a:r>
              <a:rPr lang="en-US" sz="2000" dirty="0" err="1"/>
              <a:t>Niz</a:t>
            </a:r>
            <a:r>
              <a:rPr lang="en-US" sz="2000" dirty="0"/>
              <a:t> and Salonika, and inner Albania were taken</a:t>
            </a:r>
          </a:p>
        </p:txBody>
      </p:sp>
    </p:spTree>
    <p:extLst>
      <p:ext uri="{BB962C8B-B14F-4D97-AF65-F5344CB8AC3E}">
        <p14:creationId xmlns:p14="http://schemas.microsoft.com/office/powerpoint/2010/main" val="29440997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248653" y="116501"/>
            <a:ext cx="11044988" cy="707886"/>
          </a:xfrm>
          <a:prstGeom prst="rect">
            <a:avLst/>
          </a:prstGeom>
          <a:noFill/>
        </p:spPr>
        <p:txBody>
          <a:bodyPr wrap="square">
            <a:spAutoFit/>
          </a:bodyPr>
          <a:lstStyle/>
          <a:p>
            <a:r>
              <a:rPr lang="en-US" sz="4000" dirty="0" err="1">
                <a:solidFill>
                  <a:srgbClr val="000000"/>
                </a:solidFill>
              </a:rPr>
              <a:t>Beyliks</a:t>
            </a:r>
            <a:r>
              <a:rPr lang="en-US" sz="4000" dirty="0">
                <a:solidFill>
                  <a:srgbClr val="000000"/>
                </a:solidFill>
              </a:rPr>
              <a:t> Subdued</a:t>
            </a:r>
          </a:p>
        </p:txBody>
      </p:sp>
      <p:sp>
        <p:nvSpPr>
          <p:cNvPr id="2" name="TextBox 1">
            <a:extLst>
              <a:ext uri="{FF2B5EF4-FFF2-40B4-BE49-F238E27FC236}">
                <a16:creationId xmlns:a16="http://schemas.microsoft.com/office/drawing/2014/main" id="{1473E93E-3D8F-0069-B9E1-7E26761BB255}"/>
              </a:ext>
            </a:extLst>
          </p:cNvPr>
          <p:cNvSpPr txBox="1"/>
          <p:nvPr/>
        </p:nvSpPr>
        <p:spPr>
          <a:xfrm>
            <a:off x="248653" y="753424"/>
            <a:ext cx="11524247" cy="5987024"/>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b="1" dirty="0"/>
              <a:t>Through Marriage</a:t>
            </a:r>
          </a:p>
          <a:p>
            <a:pPr marL="742950" lvl="1" indent="-285750">
              <a:lnSpc>
                <a:spcPct val="110000"/>
              </a:lnSpc>
              <a:buFont typeface="Arial" panose="020B0604020202020204" pitchFamily="34" charset="0"/>
              <a:buChar char="•"/>
            </a:pPr>
            <a:r>
              <a:rPr lang="en-US" sz="2000" dirty="0" err="1"/>
              <a:t>Germiyanids</a:t>
            </a:r>
            <a:r>
              <a:rPr lang="en-US" sz="2000" dirty="0"/>
              <a:t>: </a:t>
            </a:r>
            <a:r>
              <a:rPr lang="en-US" sz="2000" dirty="0" err="1"/>
              <a:t>Germiyanid</a:t>
            </a:r>
            <a:r>
              <a:rPr lang="en-US" sz="2000" dirty="0"/>
              <a:t> lord Suleyman Bey feared a </a:t>
            </a:r>
            <a:r>
              <a:rPr lang="en-US" sz="2000" dirty="0" err="1"/>
              <a:t>Karamanid</a:t>
            </a:r>
            <a:r>
              <a:rPr lang="en-US" sz="2000" dirty="0"/>
              <a:t> attack; In 1382, he married his daughter </a:t>
            </a:r>
            <a:r>
              <a:rPr lang="en-US" sz="2000" dirty="0" err="1"/>
              <a:t>Devletsah</a:t>
            </a:r>
            <a:r>
              <a:rPr lang="en-US" sz="2000" dirty="0"/>
              <a:t> </a:t>
            </a:r>
            <a:r>
              <a:rPr lang="en-US" sz="2000" dirty="0" err="1"/>
              <a:t>Hatun</a:t>
            </a:r>
            <a:r>
              <a:rPr lang="en-US" sz="2000" dirty="0"/>
              <a:t> to Murad’s eldest son Bayezid; Murad got </a:t>
            </a:r>
            <a:r>
              <a:rPr lang="en-US" sz="2000" dirty="0" err="1"/>
              <a:t>Germiyanid</a:t>
            </a:r>
            <a:r>
              <a:rPr lang="en-US" sz="2000" dirty="0"/>
              <a:t> cities of </a:t>
            </a:r>
            <a:r>
              <a:rPr lang="en-US" sz="2000" dirty="0" err="1"/>
              <a:t>Kutahya</a:t>
            </a:r>
            <a:r>
              <a:rPr lang="en-US" sz="2000" dirty="0"/>
              <a:t>, </a:t>
            </a:r>
            <a:r>
              <a:rPr lang="en-US" sz="2000" dirty="0" err="1"/>
              <a:t>Simav</a:t>
            </a:r>
            <a:r>
              <a:rPr lang="en-US" sz="2000" dirty="0"/>
              <a:t>, </a:t>
            </a:r>
            <a:r>
              <a:rPr lang="en-US" sz="2000" dirty="0" err="1"/>
              <a:t>Emet</a:t>
            </a:r>
            <a:r>
              <a:rPr lang="en-US" sz="2000" dirty="0"/>
              <a:t> and </a:t>
            </a:r>
            <a:r>
              <a:rPr lang="en-US" sz="2000" dirty="0" err="1"/>
              <a:t>Tavsanli</a:t>
            </a:r>
            <a:r>
              <a:rPr lang="en-US" sz="2000" dirty="0"/>
              <a:t> as a gift from the bride’s father</a:t>
            </a:r>
          </a:p>
          <a:p>
            <a:pPr marL="742950" lvl="1" indent="-285750">
              <a:lnSpc>
                <a:spcPct val="110000"/>
              </a:lnSpc>
              <a:buFont typeface="Arial" panose="020B0604020202020204" pitchFamily="34" charset="0"/>
              <a:buChar char="•"/>
            </a:pPr>
            <a:r>
              <a:rPr lang="en-US" sz="2000" dirty="0" err="1"/>
              <a:t>Karamanids</a:t>
            </a:r>
            <a:r>
              <a:rPr lang="en-US" sz="2000" dirty="0"/>
              <a:t>: Murad betrothed his daughter </a:t>
            </a:r>
            <a:r>
              <a:rPr lang="en-US" sz="2000" dirty="0" err="1"/>
              <a:t>Melek</a:t>
            </a:r>
            <a:r>
              <a:rPr lang="en-US" sz="2000" dirty="0"/>
              <a:t> </a:t>
            </a:r>
            <a:r>
              <a:rPr lang="en-US" sz="2000" dirty="0" err="1"/>
              <a:t>Hatun</a:t>
            </a:r>
            <a:r>
              <a:rPr lang="en-US" sz="2000" dirty="0"/>
              <a:t> to </a:t>
            </a:r>
            <a:r>
              <a:rPr lang="en-US" sz="2000" dirty="0" err="1"/>
              <a:t>Karamanid</a:t>
            </a:r>
            <a:r>
              <a:rPr lang="en-US" sz="2000" dirty="0"/>
              <a:t> lord </a:t>
            </a:r>
            <a:r>
              <a:rPr lang="en-US" sz="2000" dirty="0" err="1"/>
              <a:t>Alaeddin</a:t>
            </a:r>
            <a:r>
              <a:rPr lang="en-US" sz="2000" dirty="0"/>
              <a:t> Bey</a:t>
            </a:r>
          </a:p>
          <a:p>
            <a:pPr marL="742950" lvl="2" indent="-285750">
              <a:lnSpc>
                <a:spcPct val="110000"/>
              </a:lnSpc>
              <a:buFont typeface="Arial" panose="020B0604020202020204" pitchFamily="34" charset="0"/>
              <a:buChar char="•"/>
            </a:pPr>
            <a:r>
              <a:rPr lang="en-US" sz="2000" dirty="0" err="1"/>
              <a:t>Kastamonu</a:t>
            </a:r>
            <a:r>
              <a:rPr lang="en-US" sz="2000" dirty="0"/>
              <a:t> Bey: Murad wedded his niece Sultan Hanun with Suleyman Bey, the son of </a:t>
            </a:r>
            <a:r>
              <a:rPr lang="en-US" sz="2000" dirty="0" err="1"/>
              <a:t>Kastamonu</a:t>
            </a:r>
            <a:r>
              <a:rPr lang="en-US" sz="2000" dirty="0"/>
              <a:t> Bey, who then expressed his allegiance to Murad</a:t>
            </a:r>
          </a:p>
          <a:p>
            <a:pPr marL="285750" lvl="1" indent="-285750">
              <a:lnSpc>
                <a:spcPct val="110000"/>
              </a:lnSpc>
              <a:buFont typeface="Arial" panose="020B0604020202020204" pitchFamily="34" charset="0"/>
              <a:buChar char="•"/>
            </a:pPr>
            <a:r>
              <a:rPr lang="en-US" sz="2200" b="1" dirty="0"/>
              <a:t>Through Purchase of Land</a:t>
            </a:r>
          </a:p>
          <a:p>
            <a:pPr marL="742950" lvl="1" indent="-285750">
              <a:lnSpc>
                <a:spcPct val="110000"/>
              </a:lnSpc>
              <a:buFont typeface="Arial" panose="020B0604020202020204" pitchFamily="34" charset="0"/>
              <a:buChar char="•"/>
            </a:pPr>
            <a:r>
              <a:rPr lang="en-US" sz="2000" dirty="0"/>
              <a:t>The </a:t>
            </a:r>
            <a:r>
              <a:rPr lang="en-US" sz="2000" dirty="0" err="1"/>
              <a:t>Hamidids</a:t>
            </a:r>
            <a:r>
              <a:rPr lang="en-US" sz="2000" dirty="0"/>
              <a:t> sold the cities of </a:t>
            </a:r>
            <a:r>
              <a:rPr lang="en-US" sz="2000" dirty="0" err="1"/>
              <a:t>Aksehir</a:t>
            </a:r>
            <a:r>
              <a:rPr lang="en-US" sz="2000" dirty="0"/>
              <a:t>, </a:t>
            </a:r>
            <a:r>
              <a:rPr lang="en-US" sz="2000" dirty="0" err="1"/>
              <a:t>Beysehir</a:t>
            </a:r>
            <a:r>
              <a:rPr lang="en-US" sz="2000" dirty="0"/>
              <a:t>, </a:t>
            </a:r>
            <a:r>
              <a:rPr lang="en-US" sz="2000" dirty="0" err="1"/>
              <a:t>Seydisehir</a:t>
            </a:r>
            <a:r>
              <a:rPr lang="en-US" sz="2000" dirty="0"/>
              <a:t>, </a:t>
            </a:r>
            <a:r>
              <a:rPr lang="en-US" sz="2000" dirty="0" err="1"/>
              <a:t>Yalvac</a:t>
            </a:r>
            <a:r>
              <a:rPr lang="en-US" sz="2000" dirty="0"/>
              <a:t> and </a:t>
            </a:r>
            <a:r>
              <a:rPr lang="en-US" sz="2000" dirty="0" err="1"/>
              <a:t>Karaagac</a:t>
            </a:r>
            <a:r>
              <a:rPr lang="en-US" sz="2000" dirty="0"/>
              <a:t> for 80,000 gold coins (1375)</a:t>
            </a:r>
          </a:p>
          <a:p>
            <a:pPr marL="742950" lvl="1" indent="-285750">
              <a:lnSpc>
                <a:spcPct val="110000"/>
              </a:lnSpc>
              <a:buFont typeface="Arial" panose="020B0604020202020204" pitchFamily="34" charset="0"/>
              <a:buChar char="•"/>
            </a:pPr>
            <a:r>
              <a:rPr lang="en-US" sz="2000" dirty="0" err="1"/>
              <a:t>Karamanids</a:t>
            </a:r>
            <a:r>
              <a:rPr lang="en-US" sz="2000" dirty="0"/>
              <a:t> were upset about this as they had their eyes on these territories </a:t>
            </a:r>
          </a:p>
          <a:p>
            <a:pPr marL="742950" lvl="1" indent="-285750">
              <a:lnSpc>
                <a:spcPct val="110000"/>
              </a:lnSpc>
              <a:buFont typeface="Arial" panose="020B0604020202020204" pitchFamily="34" charset="0"/>
              <a:buChar char="•"/>
            </a:pPr>
            <a:r>
              <a:rPr lang="en-US" sz="2000" dirty="0"/>
              <a:t>Ottomans and </a:t>
            </a:r>
            <a:r>
              <a:rPr lang="en-US" sz="2000" dirty="0" err="1"/>
              <a:t>Karamanids</a:t>
            </a:r>
            <a:r>
              <a:rPr lang="en-US" sz="2000" dirty="0"/>
              <a:t> fought many battles for these lands</a:t>
            </a:r>
          </a:p>
          <a:p>
            <a:pPr marL="285750" indent="-285750">
              <a:lnSpc>
                <a:spcPct val="110000"/>
              </a:lnSpc>
              <a:buFont typeface="Arial" panose="020B0604020202020204" pitchFamily="34" charset="0"/>
              <a:buChar char="•"/>
            </a:pPr>
            <a:r>
              <a:rPr lang="en-US" sz="2200" b="1" dirty="0"/>
              <a:t>Through Force: 1386: Battle of </a:t>
            </a:r>
            <a:r>
              <a:rPr lang="en-US" sz="2200" b="1" dirty="0" err="1"/>
              <a:t>Frenk</a:t>
            </a:r>
            <a:r>
              <a:rPr lang="en-US" sz="2200" b="1" dirty="0"/>
              <a:t> </a:t>
            </a:r>
            <a:r>
              <a:rPr lang="en-US" sz="2200" b="1" dirty="0" err="1"/>
              <a:t>Yazisi</a:t>
            </a:r>
            <a:r>
              <a:rPr lang="en-US" sz="2200" b="1" dirty="0"/>
              <a:t> </a:t>
            </a:r>
          </a:p>
          <a:p>
            <a:pPr marL="742950" lvl="1" indent="-285750">
              <a:lnSpc>
                <a:spcPct val="110000"/>
              </a:lnSpc>
              <a:buFont typeface="Arial" panose="020B0604020202020204" pitchFamily="34" charset="0"/>
              <a:buChar char="•"/>
            </a:pPr>
            <a:r>
              <a:rPr lang="en-US" sz="2000" dirty="0"/>
              <a:t>When Murad returned to Edirne after conquering Nis, </a:t>
            </a:r>
            <a:r>
              <a:rPr lang="en-US" sz="2000" dirty="0" err="1"/>
              <a:t>Alaeddin</a:t>
            </a:r>
            <a:r>
              <a:rPr lang="en-US" sz="2000" dirty="0"/>
              <a:t> Bey attacked Ottoman lands</a:t>
            </a:r>
          </a:p>
          <a:p>
            <a:pPr marL="742950" lvl="1" indent="-285750">
              <a:lnSpc>
                <a:spcPct val="110000"/>
              </a:lnSpc>
              <a:buFont typeface="Arial" panose="020B0604020202020204" pitchFamily="34" charset="0"/>
              <a:buChar char="•"/>
            </a:pPr>
            <a:r>
              <a:rPr lang="en-US" sz="2000" dirty="0"/>
              <a:t>Both armies met at the Battle of </a:t>
            </a:r>
            <a:r>
              <a:rPr lang="en-US" sz="2000" dirty="0" err="1"/>
              <a:t>Frenk</a:t>
            </a:r>
            <a:r>
              <a:rPr lang="en-US" sz="2000" dirty="0"/>
              <a:t> </a:t>
            </a:r>
            <a:r>
              <a:rPr lang="en-US" sz="2000" dirty="0" err="1"/>
              <a:t>Yazisi</a:t>
            </a:r>
            <a:r>
              <a:rPr lang="en-US" sz="2000" dirty="0"/>
              <a:t> in 1386 and the Ottomans were victorious</a:t>
            </a:r>
          </a:p>
          <a:p>
            <a:pPr marL="742950" lvl="1" indent="-285750">
              <a:lnSpc>
                <a:spcPct val="110000"/>
              </a:lnSpc>
              <a:buFont typeface="Arial" panose="020B0604020202020204" pitchFamily="34" charset="0"/>
              <a:buChar char="•"/>
            </a:pPr>
            <a:r>
              <a:rPr lang="en-US" sz="2000" dirty="0"/>
              <a:t>Murad besieged Konya, </a:t>
            </a:r>
            <a:r>
              <a:rPr lang="en-US" sz="2000" dirty="0" err="1"/>
              <a:t>Karamanid</a:t>
            </a:r>
            <a:r>
              <a:rPr lang="en-US" sz="2000" dirty="0"/>
              <a:t> capital</a:t>
            </a:r>
          </a:p>
          <a:p>
            <a:pPr marL="742950" lvl="1" indent="-285750">
              <a:lnSpc>
                <a:spcPct val="110000"/>
              </a:lnSpc>
              <a:buFont typeface="Arial" panose="020B0604020202020204" pitchFamily="34" charset="0"/>
              <a:buChar char="•"/>
            </a:pPr>
            <a:r>
              <a:rPr lang="en-US" sz="2000" dirty="0"/>
              <a:t>Following this, the </a:t>
            </a:r>
            <a:r>
              <a:rPr lang="en-US" sz="2000" dirty="0" err="1"/>
              <a:t>Karamanid</a:t>
            </a:r>
            <a:r>
              <a:rPr lang="en-US" sz="2000" dirty="0"/>
              <a:t> and </a:t>
            </a:r>
            <a:r>
              <a:rPr lang="en-US" sz="2000" dirty="0" err="1"/>
              <a:t>Isfendiyarids</a:t>
            </a:r>
            <a:r>
              <a:rPr lang="en-US" sz="2000" dirty="0"/>
              <a:t> in northern Anatolia accepted Ottoman rule </a:t>
            </a:r>
            <a:endParaRPr lang="en-US" dirty="0"/>
          </a:p>
        </p:txBody>
      </p:sp>
    </p:spTree>
    <p:extLst>
      <p:ext uri="{BB962C8B-B14F-4D97-AF65-F5344CB8AC3E}">
        <p14:creationId xmlns:p14="http://schemas.microsoft.com/office/powerpoint/2010/main" val="32982762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D6B271B-477D-672D-9B98-B2E043D4C8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99616"/>
            <a:ext cx="12192000" cy="6146800"/>
          </a:xfrm>
          <a:prstGeom prst="rect">
            <a:avLst/>
          </a:prstGeom>
        </p:spPr>
      </p:pic>
    </p:spTree>
    <p:extLst>
      <p:ext uri="{BB962C8B-B14F-4D97-AF65-F5344CB8AC3E}">
        <p14:creationId xmlns:p14="http://schemas.microsoft.com/office/powerpoint/2010/main" val="16214854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0" y="0"/>
            <a:ext cx="11044988" cy="707886"/>
          </a:xfrm>
          <a:prstGeom prst="rect">
            <a:avLst/>
          </a:prstGeom>
          <a:noFill/>
        </p:spPr>
        <p:txBody>
          <a:bodyPr wrap="square">
            <a:spAutoFit/>
          </a:bodyPr>
          <a:lstStyle/>
          <a:p>
            <a:r>
              <a:rPr lang="en-US" sz="4000" dirty="0">
                <a:solidFill>
                  <a:srgbClr val="000000"/>
                </a:solidFill>
              </a:rPr>
              <a:t>Battle of Kosovo and Martyrdom</a:t>
            </a:r>
          </a:p>
        </p:txBody>
      </p:sp>
      <p:sp>
        <p:nvSpPr>
          <p:cNvPr id="2" name="TextBox 1">
            <a:extLst>
              <a:ext uri="{FF2B5EF4-FFF2-40B4-BE49-F238E27FC236}">
                <a16:creationId xmlns:a16="http://schemas.microsoft.com/office/drawing/2014/main" id="{1473E93E-3D8F-0069-B9E1-7E26761BB255}"/>
              </a:ext>
            </a:extLst>
          </p:cNvPr>
          <p:cNvSpPr txBox="1"/>
          <p:nvPr/>
        </p:nvSpPr>
        <p:spPr>
          <a:xfrm>
            <a:off x="0" y="633988"/>
            <a:ext cx="12192000" cy="6224012"/>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b="1" dirty="0"/>
              <a:t>1389: Battle of Kosovo – First Victory of Kosovo</a:t>
            </a:r>
          </a:p>
          <a:p>
            <a:pPr marL="742950" lvl="1" indent="-285750">
              <a:lnSpc>
                <a:spcPct val="110000"/>
              </a:lnSpc>
              <a:buFont typeface="Arial" panose="020B0604020202020204" pitchFamily="34" charset="0"/>
              <a:buChar char="•"/>
            </a:pPr>
            <a:r>
              <a:rPr lang="en-US" sz="2000" dirty="0"/>
              <a:t>Moravian Serbian Prince Lazar </a:t>
            </a:r>
            <a:r>
              <a:rPr lang="en-US" sz="2000" b="0" i="0" dirty="0" err="1">
                <a:solidFill>
                  <a:srgbClr val="0F0F0F"/>
                </a:solidFill>
                <a:effectLst/>
                <a:latin typeface="Roboto" panose="02000000000000000000" pitchFamily="2" charset="0"/>
              </a:rPr>
              <a:t>Hrebeljanović</a:t>
            </a:r>
            <a:r>
              <a:rPr lang="en-US" sz="2000" b="0" i="0" dirty="0">
                <a:solidFill>
                  <a:srgbClr val="0F0F0F"/>
                </a:solidFill>
                <a:effectLst/>
                <a:latin typeface="Roboto" panose="02000000000000000000" pitchFamily="2" charset="0"/>
              </a:rPr>
              <a:t> </a:t>
            </a:r>
            <a:r>
              <a:rPr lang="en-US" sz="2000" dirty="0"/>
              <a:t>refused to pay tribute, massacred innocent Muslim villagers, was declared by the Serbian Church as ‘the grand imperator”; Serbian vassalage had broken</a:t>
            </a:r>
          </a:p>
          <a:p>
            <a:pPr marL="742950" lvl="1" indent="-285750">
              <a:lnSpc>
                <a:spcPct val="110000"/>
              </a:lnSpc>
              <a:buFont typeface="Arial" panose="020B0604020202020204" pitchFamily="34" charset="0"/>
              <a:buChar char="•"/>
            </a:pPr>
            <a:r>
              <a:rPr lang="en-US" sz="2000" dirty="0"/>
              <a:t>Bosnian and Serbian lords allied with the prince of Moravian Serbia and the Knights Hospitaller; the composite crusader army also included soldiers from Kosovo, Bulgaria, Catalan, Hungary, Czech, Albania and Wallachia. They declared war.</a:t>
            </a:r>
          </a:p>
          <a:p>
            <a:pPr marL="742950" lvl="1" indent="-285750">
              <a:lnSpc>
                <a:spcPct val="110000"/>
              </a:lnSpc>
              <a:buFont typeface="Arial" panose="020B0604020202020204" pitchFamily="34" charset="0"/>
              <a:buChar char="•"/>
            </a:pPr>
            <a:r>
              <a:rPr lang="en-US" sz="2000" dirty="0"/>
              <a:t>The armies met on 15 July 1389 and the Ottomans were victorious </a:t>
            </a:r>
          </a:p>
          <a:p>
            <a:pPr marL="742950" lvl="1" indent="-285750">
              <a:lnSpc>
                <a:spcPct val="110000"/>
              </a:lnSpc>
              <a:buFont typeface="Arial" panose="020B0604020202020204" pitchFamily="34" charset="0"/>
              <a:buChar char="•"/>
            </a:pPr>
            <a:r>
              <a:rPr lang="en-US" sz="2000" dirty="0"/>
              <a:t>Bulgaria was completely annexed and a considerable part of Serbia was conquered</a:t>
            </a:r>
          </a:p>
          <a:p>
            <a:pPr marL="742950" lvl="1" indent="-285750">
              <a:lnSpc>
                <a:spcPct val="110000"/>
              </a:lnSpc>
              <a:buFont typeface="Arial" panose="020B0604020202020204" pitchFamily="34" charset="0"/>
              <a:buChar char="•"/>
            </a:pPr>
            <a:r>
              <a:rPr lang="en-US" sz="2000" dirty="0"/>
              <a:t>Both sides had used cannons for the first time</a:t>
            </a:r>
          </a:p>
          <a:p>
            <a:pPr marL="742950" lvl="1" indent="-285750">
              <a:lnSpc>
                <a:spcPct val="110000"/>
              </a:lnSpc>
              <a:buFont typeface="Arial" panose="020B0604020202020204" pitchFamily="34" charset="0"/>
              <a:buChar char="•"/>
            </a:pPr>
            <a:r>
              <a:rPr lang="en-US" sz="2000" dirty="0"/>
              <a:t>The two wings were commanded by </a:t>
            </a:r>
            <a:r>
              <a:rPr lang="en-US" sz="2000" dirty="0" err="1"/>
              <a:t>Sehzade</a:t>
            </a:r>
            <a:r>
              <a:rPr lang="en-US" sz="2000" dirty="0"/>
              <a:t> Bayezid and </a:t>
            </a:r>
            <a:r>
              <a:rPr lang="en-US" sz="2000" dirty="0" err="1"/>
              <a:t>Sehzade</a:t>
            </a:r>
            <a:r>
              <a:rPr lang="en-US" sz="2000" dirty="0"/>
              <a:t> </a:t>
            </a:r>
            <a:r>
              <a:rPr lang="en-US" sz="2000" dirty="0" err="1"/>
              <a:t>Yakup</a:t>
            </a:r>
            <a:r>
              <a:rPr lang="en-US" sz="2000" dirty="0"/>
              <a:t> Bey</a:t>
            </a:r>
          </a:p>
          <a:p>
            <a:pPr marL="742950" lvl="1" indent="-285750">
              <a:lnSpc>
                <a:spcPct val="110000"/>
              </a:lnSpc>
              <a:buFont typeface="Arial" panose="020B0604020202020204" pitchFamily="34" charset="0"/>
              <a:buChar char="•"/>
            </a:pPr>
            <a:r>
              <a:rPr lang="en-US" sz="2000" dirty="0"/>
              <a:t>A Serbian knight who was hidden among the dead and wounded soldiers, approached Murad, pretending to kiss the Sultan’s coattail, lied that he wanted to convert and had important information, and then stabbed the Sultan twice – once on the neck and once on the shoulder</a:t>
            </a:r>
          </a:p>
          <a:p>
            <a:pPr marL="285750" indent="-285750">
              <a:lnSpc>
                <a:spcPct val="110000"/>
              </a:lnSpc>
              <a:buFont typeface="Arial" panose="020B0604020202020204" pitchFamily="34" charset="0"/>
              <a:buChar char="•"/>
            </a:pPr>
            <a:r>
              <a:rPr lang="en-US" sz="2200" b="1" dirty="0"/>
              <a:t>Murad died at the age of 63 after ruling for 27 years, fighting 37 battles</a:t>
            </a:r>
          </a:p>
          <a:p>
            <a:pPr marL="742950" lvl="1" indent="-285750">
              <a:lnSpc>
                <a:spcPct val="110000"/>
              </a:lnSpc>
              <a:buFont typeface="Arial" panose="020B0604020202020204" pitchFamily="34" charset="0"/>
              <a:buChar char="•"/>
            </a:pPr>
            <a:r>
              <a:rPr lang="en-US" sz="2000" dirty="0"/>
              <a:t>He was buried in Edirne and Bursa, he asked Bayezid to succeed him to the throne</a:t>
            </a:r>
          </a:p>
          <a:p>
            <a:pPr marL="742950" lvl="1" indent="-285750">
              <a:lnSpc>
                <a:spcPct val="110000"/>
              </a:lnSpc>
              <a:buFont typeface="Arial" panose="020B0604020202020204" pitchFamily="34" charset="0"/>
              <a:buChar char="•"/>
            </a:pPr>
            <a:r>
              <a:rPr lang="en-US" sz="2000" dirty="0"/>
              <a:t>Worried about sedition, the high officials of the state had </a:t>
            </a:r>
            <a:r>
              <a:rPr lang="en-US" sz="2000" dirty="0" err="1"/>
              <a:t>Yakup</a:t>
            </a:r>
            <a:r>
              <a:rPr lang="en-US" sz="2000" dirty="0"/>
              <a:t> Bey assassinated and his coffin sent to Bursa with his father’s</a:t>
            </a:r>
          </a:p>
          <a:p>
            <a:pPr marL="742950" lvl="1" indent="-285750">
              <a:lnSpc>
                <a:spcPct val="110000"/>
              </a:lnSpc>
              <a:buFont typeface="Arial" panose="020B0604020202020204" pitchFamily="34" charset="0"/>
              <a:buChar char="•"/>
            </a:pPr>
            <a:r>
              <a:rPr lang="en-US" sz="2000" dirty="0"/>
              <a:t>Murad had quintupled the legacy he inherited from his father (500,000 sq km)</a:t>
            </a:r>
          </a:p>
        </p:txBody>
      </p:sp>
    </p:spTree>
    <p:extLst>
      <p:ext uri="{BB962C8B-B14F-4D97-AF65-F5344CB8AC3E}">
        <p14:creationId xmlns:p14="http://schemas.microsoft.com/office/powerpoint/2010/main" val="11498964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89949A6-9349-6AD8-AB30-90B54F74B578}"/>
              </a:ext>
            </a:extLst>
          </p:cNvPr>
          <p:cNvSpPr txBox="1"/>
          <p:nvPr/>
        </p:nvSpPr>
        <p:spPr>
          <a:xfrm>
            <a:off x="930934" y="1454068"/>
            <a:ext cx="10330132" cy="394986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lIns="91440" tIns="45720" rIns="91440" bIns="45720" rtlCol="0">
            <a:spAutoFit/>
          </a:bodyPr>
          <a:lstStyle/>
          <a:p>
            <a:pPr algn="ctr">
              <a:lnSpc>
                <a:spcPct val="130000"/>
              </a:lnSpc>
            </a:pPr>
            <a:r>
              <a:rPr lang="en-US" sz="2800" i="1" dirty="0">
                <a:solidFill>
                  <a:schemeClr val="bg1"/>
                </a:solidFill>
              </a:rPr>
              <a:t>It is said that on the eve of the battle, Sultan Murad prayed, then asked Allah swt, “My Rabb, my Master, in your presence you have not denied me and have accepted my prayers so many times. Accept my prayer again… O Allah, make me a sacrifice for the Muslims that are and are not here on this battlefield. Take my soul, but make us victorious! You made me a veteran on your path and then I shall be a martyr, my Lord… I sacrifice my life for them, please accept it” </a:t>
            </a:r>
          </a:p>
        </p:txBody>
      </p:sp>
    </p:spTree>
    <p:extLst>
      <p:ext uri="{BB962C8B-B14F-4D97-AF65-F5344CB8AC3E}">
        <p14:creationId xmlns:p14="http://schemas.microsoft.com/office/powerpoint/2010/main" val="3879710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685801" y="390344"/>
            <a:ext cx="11044988" cy="707886"/>
          </a:xfrm>
          <a:prstGeom prst="rect">
            <a:avLst/>
          </a:prstGeom>
          <a:noFill/>
        </p:spPr>
        <p:txBody>
          <a:bodyPr wrap="square">
            <a:spAutoFit/>
          </a:bodyPr>
          <a:lstStyle/>
          <a:p>
            <a:r>
              <a:rPr lang="en-US" sz="4000" dirty="0">
                <a:solidFill>
                  <a:srgbClr val="000000"/>
                </a:solidFill>
              </a:rPr>
              <a:t>Reason for Ottoman’s Quick Expansion </a:t>
            </a:r>
          </a:p>
        </p:txBody>
      </p:sp>
      <p:sp>
        <p:nvSpPr>
          <p:cNvPr id="2" name="TextBox 1">
            <a:extLst>
              <a:ext uri="{FF2B5EF4-FFF2-40B4-BE49-F238E27FC236}">
                <a16:creationId xmlns:a16="http://schemas.microsoft.com/office/drawing/2014/main" id="{ACE323AE-704C-063F-26A7-F157C57C9435}"/>
              </a:ext>
            </a:extLst>
          </p:cNvPr>
          <p:cNvSpPr txBox="1"/>
          <p:nvPr/>
        </p:nvSpPr>
        <p:spPr>
          <a:xfrm>
            <a:off x="519362" y="3629595"/>
            <a:ext cx="11153273" cy="3038589"/>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dirty="0"/>
              <a:t>They were located at the doorstep and frontiers of non-Muslim lands</a:t>
            </a:r>
          </a:p>
          <a:p>
            <a:pPr marL="285750" indent="-285750">
              <a:lnSpc>
                <a:spcPct val="110000"/>
              </a:lnSpc>
              <a:buFont typeface="Arial" panose="020B0604020202020204" pitchFamily="34" charset="0"/>
              <a:buChar char="•"/>
            </a:pPr>
            <a:r>
              <a:rPr lang="en-US" sz="2200" dirty="0"/>
              <a:t>The intentions of the early Sultans was sincere: they only wanted to protect their subjects from potential threat, to liberate the ones oppressed by tyrannical rulers and to spread the message of Islam into non-Muslim lands</a:t>
            </a:r>
          </a:p>
          <a:p>
            <a:pPr marL="285750" indent="-285750">
              <a:lnSpc>
                <a:spcPct val="110000"/>
              </a:lnSpc>
              <a:buFont typeface="Arial" panose="020B0604020202020204" pitchFamily="34" charset="0"/>
              <a:buChar char="•"/>
            </a:pPr>
            <a:r>
              <a:rPr lang="en-US" sz="2200" dirty="0"/>
              <a:t>They did not focus on expanding into Muslim lands, just for territory and riches, and so avoided the wrath of the people</a:t>
            </a:r>
          </a:p>
          <a:p>
            <a:pPr marL="285750" indent="-285750">
              <a:lnSpc>
                <a:spcPct val="110000"/>
              </a:lnSpc>
              <a:buFont typeface="Arial" panose="020B0604020202020204" pitchFamily="34" charset="0"/>
              <a:buChar char="•"/>
            </a:pPr>
            <a:r>
              <a:rPr lang="en-US" sz="2200" dirty="0"/>
              <a:t>The Muslim dynasties in the East struggled more as they fought against fellow Muslims</a:t>
            </a:r>
          </a:p>
          <a:p>
            <a:pPr marL="285750" indent="-285750">
              <a:lnSpc>
                <a:spcPct val="110000"/>
              </a:lnSpc>
              <a:buFont typeface="Arial" panose="020B0604020202020204" pitchFamily="34" charset="0"/>
              <a:buChar char="•"/>
            </a:pPr>
            <a:r>
              <a:rPr lang="en-US" sz="2200" dirty="0"/>
              <a:t>Intentions of Ottoman Sultans was pure and so victories were easy </a:t>
            </a:r>
          </a:p>
        </p:txBody>
      </p:sp>
      <p:pic>
        <p:nvPicPr>
          <p:cNvPr id="6146" name="Picture 2" descr="Islamic Calligraphy Innamal Amalu Binniyat Which Stock Illustration  1894974412 | Shutterstock">
            <a:extLst>
              <a:ext uri="{FF2B5EF4-FFF2-40B4-BE49-F238E27FC236}">
                <a16:creationId xmlns:a16="http://schemas.microsoft.com/office/drawing/2014/main" id="{5F77648E-1020-3DAF-A5C0-ADFA06F22E2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940" b="9648"/>
          <a:stretch/>
        </p:blipFill>
        <p:spPr bwMode="auto">
          <a:xfrm>
            <a:off x="3619498" y="1198283"/>
            <a:ext cx="4953000" cy="23312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24567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85725" y="0"/>
            <a:ext cx="11044988" cy="707886"/>
          </a:xfrm>
          <a:prstGeom prst="rect">
            <a:avLst/>
          </a:prstGeom>
          <a:noFill/>
        </p:spPr>
        <p:txBody>
          <a:bodyPr wrap="square">
            <a:spAutoFit/>
          </a:bodyPr>
          <a:lstStyle/>
          <a:p>
            <a:r>
              <a:rPr lang="en-US" sz="4000" dirty="0">
                <a:solidFill>
                  <a:srgbClr val="000000"/>
                </a:solidFill>
              </a:rPr>
              <a:t>Murad’s Legacy</a:t>
            </a:r>
          </a:p>
        </p:txBody>
      </p:sp>
      <p:sp>
        <p:nvSpPr>
          <p:cNvPr id="5" name="TextBox 4">
            <a:extLst>
              <a:ext uri="{FF2B5EF4-FFF2-40B4-BE49-F238E27FC236}">
                <a16:creationId xmlns:a16="http://schemas.microsoft.com/office/drawing/2014/main" id="{B0106225-1392-D13A-83E5-7E326EBEE678}"/>
              </a:ext>
            </a:extLst>
          </p:cNvPr>
          <p:cNvSpPr txBox="1"/>
          <p:nvPr/>
        </p:nvSpPr>
        <p:spPr>
          <a:xfrm>
            <a:off x="85725" y="602360"/>
            <a:ext cx="12020549" cy="6291722"/>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dirty="0"/>
              <a:t>Key Developments</a:t>
            </a:r>
          </a:p>
          <a:p>
            <a:pPr marL="742950" lvl="1" indent="-285750">
              <a:lnSpc>
                <a:spcPct val="110000"/>
              </a:lnSpc>
              <a:buFont typeface="Arial" panose="020B0604020202020204" pitchFamily="34" charset="0"/>
              <a:buChar char="•"/>
            </a:pPr>
            <a:r>
              <a:rPr lang="en-US" sz="2000" dirty="0"/>
              <a:t>Imaret: Soup Kitchens for the poor in each city</a:t>
            </a:r>
          </a:p>
          <a:p>
            <a:pPr marL="742950" lvl="1" indent="-285750">
              <a:lnSpc>
                <a:spcPct val="110000"/>
              </a:lnSpc>
              <a:buFont typeface="Arial" panose="020B0604020202020204" pitchFamily="34" charset="0"/>
              <a:buChar char="•"/>
            </a:pPr>
            <a:r>
              <a:rPr lang="en-US" sz="2000" dirty="0"/>
              <a:t>Tekke: Religious Lodges, Masjids and Madrassas, </a:t>
            </a:r>
          </a:p>
          <a:p>
            <a:pPr marL="742950" lvl="1" indent="-285750">
              <a:lnSpc>
                <a:spcPct val="110000"/>
              </a:lnSpc>
              <a:buFont typeface="Arial" panose="020B0604020202020204" pitchFamily="34" charset="0"/>
              <a:buChar char="•"/>
            </a:pPr>
            <a:r>
              <a:rPr lang="en-US" sz="2000" dirty="0"/>
              <a:t>Cultural and scientific centers</a:t>
            </a:r>
          </a:p>
          <a:p>
            <a:pPr marL="285750" indent="-285750">
              <a:lnSpc>
                <a:spcPct val="110000"/>
              </a:lnSpc>
              <a:buFont typeface="Arial" panose="020B0604020202020204" pitchFamily="34" charset="0"/>
              <a:buChar char="•"/>
            </a:pPr>
            <a:r>
              <a:rPr lang="en-US" sz="2200" dirty="0"/>
              <a:t>Tolerance</a:t>
            </a:r>
          </a:p>
          <a:p>
            <a:pPr marL="742950" lvl="1" indent="-285750">
              <a:lnSpc>
                <a:spcPct val="110000"/>
              </a:lnSpc>
              <a:buFont typeface="Arial" panose="020B0604020202020204" pitchFamily="34" charset="0"/>
              <a:buChar char="•"/>
            </a:pPr>
            <a:r>
              <a:rPr lang="en-US" sz="2000" dirty="0"/>
              <a:t>Non-Muslims experience tolerance, with many communities prospering more under Muslim rule than under previous Christian rulers; They even wrote to the Pope about the improvement </a:t>
            </a:r>
          </a:p>
          <a:p>
            <a:pPr marL="742950" lvl="1" indent="-285750">
              <a:lnSpc>
                <a:spcPct val="110000"/>
              </a:lnSpc>
              <a:buFont typeface="Arial" panose="020B0604020202020204" pitchFamily="34" charset="0"/>
              <a:buChar char="•"/>
            </a:pPr>
            <a:r>
              <a:rPr lang="en-US" sz="2000" dirty="0"/>
              <a:t>Many non-Muslims chose to migrate to Muslim lands as they could live in peace</a:t>
            </a:r>
          </a:p>
          <a:p>
            <a:pPr marL="742950" lvl="1" indent="-285750">
              <a:lnSpc>
                <a:spcPct val="110000"/>
              </a:lnSpc>
              <a:buFont typeface="Arial" panose="020B0604020202020204" pitchFamily="34" charset="0"/>
              <a:buChar char="•"/>
            </a:pPr>
            <a:r>
              <a:rPr lang="en-US" sz="2000" dirty="0"/>
              <a:t>Murad was so loved by his Christian subjects that many converted to Islam thanks to his good </a:t>
            </a:r>
            <a:r>
              <a:rPr lang="en-US" sz="2000" dirty="0" err="1"/>
              <a:t>behaviour</a:t>
            </a:r>
            <a:r>
              <a:rPr lang="en-US" sz="2000" dirty="0"/>
              <a:t> and attitude</a:t>
            </a:r>
          </a:p>
          <a:p>
            <a:pPr marL="742950" lvl="1" indent="-285750">
              <a:lnSpc>
                <a:spcPct val="110000"/>
              </a:lnSpc>
              <a:buFont typeface="Arial" panose="020B0604020202020204" pitchFamily="34" charset="0"/>
              <a:buChar char="•"/>
            </a:pPr>
            <a:r>
              <a:rPr lang="en-US" sz="2000" i="1" dirty="0"/>
              <a:t>Timars</a:t>
            </a:r>
            <a:r>
              <a:rPr lang="en-US" sz="2000" dirty="0"/>
              <a:t> (military fiefdoms) were distributed among the native Christian soldiers; the Balkan Ottoman army had Muslim and Christian soldiers</a:t>
            </a:r>
          </a:p>
          <a:p>
            <a:pPr marL="285750" indent="-285750">
              <a:lnSpc>
                <a:spcPct val="110000"/>
              </a:lnSpc>
              <a:buFont typeface="Arial" panose="020B0604020202020204" pitchFamily="34" charset="0"/>
              <a:buChar char="•"/>
            </a:pPr>
            <a:r>
              <a:rPr lang="en-US" sz="2400" dirty="0"/>
              <a:t>Development of both financial, governmental and military institutions</a:t>
            </a:r>
          </a:p>
          <a:p>
            <a:pPr marL="742950" lvl="1" indent="-285750">
              <a:lnSpc>
                <a:spcPct val="110000"/>
              </a:lnSpc>
              <a:buFont typeface="Arial" panose="020B0604020202020204" pitchFamily="34" charset="0"/>
              <a:buChar char="•"/>
            </a:pPr>
            <a:r>
              <a:rPr lang="en-US" sz="2000" dirty="0"/>
              <a:t>Reorganization of tax collection and use of fund for construction and development</a:t>
            </a:r>
          </a:p>
          <a:p>
            <a:pPr marL="742950" lvl="1" indent="-285750">
              <a:lnSpc>
                <a:spcPct val="110000"/>
              </a:lnSpc>
              <a:buFont typeface="Arial" panose="020B0604020202020204" pitchFamily="34" charset="0"/>
              <a:buChar char="•"/>
            </a:pPr>
            <a:r>
              <a:rPr lang="en-US" sz="2000" dirty="0"/>
              <a:t>Turks, Arabs, Persian and other ethnicities came to fight in the Ottoman service; the institution of the </a:t>
            </a:r>
            <a:r>
              <a:rPr lang="en-US" sz="2000" i="1" dirty="0" err="1"/>
              <a:t>Kapikulu</a:t>
            </a:r>
            <a:r>
              <a:rPr lang="en-US" sz="2000" i="1" dirty="0"/>
              <a:t> </a:t>
            </a:r>
            <a:r>
              <a:rPr lang="en-US" sz="2000" i="1" dirty="0" err="1"/>
              <a:t>Sipahis</a:t>
            </a:r>
            <a:r>
              <a:rPr lang="en-US" sz="2000" i="1" dirty="0"/>
              <a:t> </a:t>
            </a:r>
            <a:r>
              <a:rPr lang="en-US" sz="2000" dirty="0"/>
              <a:t>(Cavalry of the Porte) was established </a:t>
            </a:r>
          </a:p>
          <a:p>
            <a:pPr marL="742950" lvl="1" indent="-285750">
              <a:lnSpc>
                <a:spcPct val="110000"/>
              </a:lnSpc>
              <a:buFont typeface="Arial" panose="020B0604020202020204" pitchFamily="34" charset="0"/>
              <a:buChar char="•"/>
            </a:pPr>
            <a:r>
              <a:rPr lang="en-US" sz="2000" dirty="0"/>
              <a:t>They were the cavalry equivalent of the </a:t>
            </a:r>
            <a:r>
              <a:rPr lang="en-US" sz="2000" i="1" dirty="0"/>
              <a:t>Janissary</a:t>
            </a:r>
            <a:r>
              <a:rPr lang="en-US" sz="2000" dirty="0"/>
              <a:t> household infantry force which was also formed</a:t>
            </a:r>
          </a:p>
          <a:p>
            <a:pPr marL="742950" lvl="1" indent="-285750">
              <a:lnSpc>
                <a:spcPct val="110000"/>
              </a:lnSpc>
              <a:buFont typeface="Arial" panose="020B0604020202020204" pitchFamily="34" charset="0"/>
              <a:buChar char="•"/>
            </a:pPr>
            <a:r>
              <a:rPr lang="en-US" sz="2000" dirty="0"/>
              <a:t>A new law forbade princes from becoming wazir; later only those from the </a:t>
            </a:r>
            <a:r>
              <a:rPr lang="en-US" sz="2000" i="1" dirty="0" err="1"/>
              <a:t>Devshirme</a:t>
            </a:r>
            <a:r>
              <a:rPr lang="en-US" sz="2000" dirty="0"/>
              <a:t> system could</a:t>
            </a:r>
          </a:p>
        </p:txBody>
      </p:sp>
    </p:spTree>
    <p:extLst>
      <p:ext uri="{BB962C8B-B14F-4D97-AF65-F5344CB8AC3E}">
        <p14:creationId xmlns:p14="http://schemas.microsoft.com/office/powerpoint/2010/main" val="21290690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D7E6DA4D-B48F-2043-F791-9F53A852A8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6034" y="0"/>
            <a:ext cx="8615966"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D3C0E41-2060-07D4-B747-73C316C1098A}"/>
              </a:ext>
            </a:extLst>
          </p:cNvPr>
          <p:cNvSpPr txBox="1"/>
          <p:nvPr/>
        </p:nvSpPr>
        <p:spPr>
          <a:xfrm>
            <a:off x="190112" y="977175"/>
            <a:ext cx="3224893" cy="4903650"/>
          </a:xfrm>
          <a:prstGeom prst="rect">
            <a:avLst/>
          </a:prstGeom>
          <a:noFill/>
        </p:spPr>
        <p:txBody>
          <a:bodyPr wrap="square">
            <a:spAutoFit/>
          </a:bodyPr>
          <a:lstStyle/>
          <a:p>
            <a:pPr>
              <a:lnSpc>
                <a:spcPct val="110000"/>
              </a:lnSpc>
            </a:pPr>
            <a:r>
              <a:rPr lang="en-US" sz="2200" b="1" dirty="0"/>
              <a:t>Murad expanded Ottoman territory by over 400,000 Sq kms</a:t>
            </a:r>
          </a:p>
          <a:p>
            <a:pPr marL="342900" indent="-342900">
              <a:lnSpc>
                <a:spcPct val="110000"/>
              </a:lnSpc>
              <a:buFont typeface="Arial" panose="020B0604020202020204" pitchFamily="34" charset="0"/>
              <a:buChar char="•"/>
            </a:pPr>
            <a:r>
              <a:rPr lang="en-US" sz="2000" dirty="0"/>
              <a:t>95,000 Sq kms when Orhan died</a:t>
            </a:r>
          </a:p>
          <a:p>
            <a:pPr marL="342900" indent="-342900">
              <a:lnSpc>
                <a:spcPct val="110000"/>
              </a:lnSpc>
              <a:buFont typeface="Arial" panose="020B0604020202020204" pitchFamily="34" charset="0"/>
              <a:buChar char="•"/>
            </a:pPr>
            <a:r>
              <a:rPr lang="en-US" sz="2000" dirty="0"/>
              <a:t>500,000 Sq kms when Murad died</a:t>
            </a:r>
          </a:p>
          <a:p>
            <a:pPr marL="342900" indent="-342900">
              <a:lnSpc>
                <a:spcPct val="110000"/>
              </a:lnSpc>
              <a:buFont typeface="Arial" panose="020B0604020202020204" pitchFamily="34" charset="0"/>
              <a:buChar char="•"/>
            </a:pPr>
            <a:r>
              <a:rPr lang="en-US" sz="2000" dirty="0"/>
              <a:t>He was at the forefront of bringing Islam into Europe</a:t>
            </a:r>
          </a:p>
          <a:p>
            <a:pPr marL="342900" indent="-342900">
              <a:lnSpc>
                <a:spcPct val="110000"/>
              </a:lnSpc>
              <a:buFont typeface="Arial" panose="020B0604020202020204" pitchFamily="34" charset="0"/>
              <a:buChar char="•"/>
            </a:pPr>
            <a:r>
              <a:rPr lang="en-US" sz="2000" dirty="0"/>
              <a:t>Albania and Bosnia still remain majority Muslims as a result of this Ottoman expansion</a:t>
            </a:r>
            <a:endParaRPr lang="en-US" dirty="0"/>
          </a:p>
        </p:txBody>
      </p:sp>
    </p:spTree>
    <p:extLst>
      <p:ext uri="{BB962C8B-B14F-4D97-AF65-F5344CB8AC3E}">
        <p14:creationId xmlns:p14="http://schemas.microsoft.com/office/powerpoint/2010/main" val="4735966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2E322368-E767-8B06-A37A-519E1393B009}"/>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8610" y="-2"/>
            <a:ext cx="3931920" cy="292608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07470DE6-A23E-4FC4-7100-6B6E793A1EA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
            <a:ext cx="3931920" cy="292608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7CE999CF-18C0-184A-1959-0A6B33A3B95B}"/>
              </a:ext>
            </a:extLst>
          </p:cNvPr>
          <p:cNvSpPr txBox="1"/>
          <p:nvPr/>
        </p:nvSpPr>
        <p:spPr>
          <a:xfrm>
            <a:off x="784142" y="2936428"/>
            <a:ext cx="2363637" cy="376129"/>
          </a:xfrm>
          <a:prstGeom prst="rect">
            <a:avLst/>
          </a:prstGeom>
          <a:noFill/>
        </p:spPr>
        <p:txBody>
          <a:bodyPr wrap="square" lIns="91440" tIns="45720" rIns="91440" bIns="45720" rtlCol="0">
            <a:spAutoFit/>
          </a:bodyPr>
          <a:lstStyle/>
          <a:p>
            <a:pPr algn="ctr">
              <a:lnSpc>
                <a:spcPct val="130000"/>
              </a:lnSpc>
            </a:pPr>
            <a:r>
              <a:rPr lang="en-US" sz="1600" b="1" dirty="0">
                <a:solidFill>
                  <a:schemeClr val="accent1"/>
                </a:solidFill>
              </a:rPr>
              <a:t>Osman (1281-1326)</a:t>
            </a:r>
          </a:p>
        </p:txBody>
      </p:sp>
      <p:sp>
        <p:nvSpPr>
          <p:cNvPr id="10" name="TextBox 9">
            <a:extLst>
              <a:ext uri="{FF2B5EF4-FFF2-40B4-BE49-F238E27FC236}">
                <a16:creationId xmlns:a16="http://schemas.microsoft.com/office/drawing/2014/main" id="{8D13F35C-CD57-82FB-D200-DC90E930EA5D}"/>
              </a:ext>
            </a:extLst>
          </p:cNvPr>
          <p:cNvSpPr txBox="1"/>
          <p:nvPr/>
        </p:nvSpPr>
        <p:spPr>
          <a:xfrm>
            <a:off x="4965940" y="2926078"/>
            <a:ext cx="2363637" cy="376129"/>
          </a:xfrm>
          <a:prstGeom prst="rect">
            <a:avLst/>
          </a:prstGeom>
          <a:noFill/>
        </p:spPr>
        <p:txBody>
          <a:bodyPr wrap="square" lIns="91440" tIns="45720" rIns="91440" bIns="45720" rtlCol="0">
            <a:spAutoFit/>
          </a:bodyPr>
          <a:lstStyle/>
          <a:p>
            <a:pPr algn="ctr">
              <a:lnSpc>
                <a:spcPct val="130000"/>
              </a:lnSpc>
            </a:pPr>
            <a:r>
              <a:rPr lang="en-US" sz="1600" b="1" dirty="0">
                <a:solidFill>
                  <a:schemeClr val="accent1"/>
                </a:solidFill>
              </a:rPr>
              <a:t>Orhan (1326-1362)</a:t>
            </a:r>
          </a:p>
        </p:txBody>
      </p:sp>
      <p:pic>
        <p:nvPicPr>
          <p:cNvPr id="3" name="Picture 2">
            <a:extLst>
              <a:ext uri="{FF2B5EF4-FFF2-40B4-BE49-F238E27FC236}">
                <a16:creationId xmlns:a16="http://schemas.microsoft.com/office/drawing/2014/main" id="{6CE33122-E1FB-400D-D233-7FD7BC861E3A}"/>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56270" y="10348"/>
            <a:ext cx="3931920" cy="292608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6E3A9F2-B37E-D387-C36D-C1992AA258B5}"/>
              </a:ext>
            </a:extLst>
          </p:cNvPr>
          <p:cNvSpPr txBox="1"/>
          <p:nvPr/>
        </p:nvSpPr>
        <p:spPr>
          <a:xfrm>
            <a:off x="9129623" y="2926077"/>
            <a:ext cx="2363637" cy="376129"/>
          </a:xfrm>
          <a:prstGeom prst="rect">
            <a:avLst/>
          </a:prstGeom>
          <a:noFill/>
        </p:spPr>
        <p:txBody>
          <a:bodyPr wrap="square" lIns="91440" tIns="45720" rIns="91440" bIns="45720" rtlCol="0">
            <a:spAutoFit/>
          </a:bodyPr>
          <a:lstStyle/>
          <a:p>
            <a:pPr algn="ctr">
              <a:lnSpc>
                <a:spcPct val="130000"/>
              </a:lnSpc>
            </a:pPr>
            <a:r>
              <a:rPr lang="en-US" sz="1600" b="1" dirty="0">
                <a:solidFill>
                  <a:schemeClr val="accent1"/>
                </a:solidFill>
              </a:rPr>
              <a:t>Murad (1362-1389)</a:t>
            </a:r>
          </a:p>
        </p:txBody>
      </p:sp>
    </p:spTree>
    <p:extLst>
      <p:ext uri="{BB962C8B-B14F-4D97-AF65-F5344CB8AC3E}">
        <p14:creationId xmlns:p14="http://schemas.microsoft.com/office/powerpoint/2010/main" val="15534136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üdavendigâr Mosque in Edirne | Turkish Archaeological News">
            <a:extLst>
              <a:ext uri="{FF2B5EF4-FFF2-40B4-BE49-F238E27FC236}">
                <a16:creationId xmlns:a16="http://schemas.microsoft.com/office/drawing/2014/main" id="{F6FD7EA4-5449-930A-C99D-67089D2FBF3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724" r="8859"/>
          <a:stretch/>
        </p:blipFill>
        <p:spPr bwMode="auto">
          <a:xfrm>
            <a:off x="7277100" y="2633376"/>
            <a:ext cx="4914900" cy="422462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üdavendigar Mosque - Wikipedia">
            <a:extLst>
              <a:ext uri="{FF2B5EF4-FFF2-40B4-BE49-F238E27FC236}">
                <a16:creationId xmlns:a16="http://schemas.microsoft.com/office/drawing/2014/main" id="{2D61982C-28B4-8625-EA86-A727AFEEB3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1048571"/>
            <a:ext cx="7246090" cy="481882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CD8D829-0927-760A-0A48-1C403D75FBAC}"/>
              </a:ext>
            </a:extLst>
          </p:cNvPr>
          <p:cNvSpPr txBox="1"/>
          <p:nvPr/>
        </p:nvSpPr>
        <p:spPr>
          <a:xfrm>
            <a:off x="171451" y="46371"/>
            <a:ext cx="11044988" cy="707886"/>
          </a:xfrm>
          <a:prstGeom prst="rect">
            <a:avLst/>
          </a:prstGeom>
          <a:noFill/>
        </p:spPr>
        <p:txBody>
          <a:bodyPr wrap="square">
            <a:spAutoFit/>
          </a:bodyPr>
          <a:lstStyle/>
          <a:p>
            <a:r>
              <a:rPr lang="en-US" sz="4000" dirty="0" err="1">
                <a:solidFill>
                  <a:srgbClr val="000000"/>
                </a:solidFill>
              </a:rPr>
              <a:t>Hudavendigar</a:t>
            </a:r>
            <a:r>
              <a:rPr lang="en-US" sz="4000" dirty="0">
                <a:solidFill>
                  <a:srgbClr val="000000"/>
                </a:solidFill>
              </a:rPr>
              <a:t> Mosque</a:t>
            </a:r>
          </a:p>
        </p:txBody>
      </p:sp>
    </p:spTree>
    <p:extLst>
      <p:ext uri="{BB962C8B-B14F-4D97-AF65-F5344CB8AC3E}">
        <p14:creationId xmlns:p14="http://schemas.microsoft.com/office/powerpoint/2010/main" val="31457858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isar Mosque - Wikipedia">
            <a:extLst>
              <a:ext uri="{FF2B5EF4-FFF2-40B4-BE49-F238E27FC236}">
                <a16:creationId xmlns:a16="http://schemas.microsoft.com/office/drawing/2014/main" id="{18B7B8FC-C9DE-511F-CC46-DC427C97300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2125" y="1036377"/>
            <a:ext cx="8667750" cy="582162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5D75354F-5601-39B9-0A6B-C6AE329DA705}"/>
              </a:ext>
            </a:extLst>
          </p:cNvPr>
          <p:cNvSpPr txBox="1"/>
          <p:nvPr/>
        </p:nvSpPr>
        <p:spPr>
          <a:xfrm>
            <a:off x="171451" y="46371"/>
            <a:ext cx="11044988" cy="707886"/>
          </a:xfrm>
          <a:prstGeom prst="rect">
            <a:avLst/>
          </a:prstGeom>
          <a:noFill/>
        </p:spPr>
        <p:txBody>
          <a:bodyPr wrap="square">
            <a:spAutoFit/>
          </a:bodyPr>
          <a:lstStyle/>
          <a:p>
            <a:r>
              <a:rPr lang="en-US" sz="4000" dirty="0">
                <a:solidFill>
                  <a:srgbClr val="000000"/>
                </a:solidFill>
              </a:rPr>
              <a:t>Hisar Mosque, Bursa </a:t>
            </a:r>
          </a:p>
        </p:txBody>
      </p:sp>
    </p:spTree>
    <p:extLst>
      <p:ext uri="{BB962C8B-B14F-4D97-AF65-F5344CB8AC3E}">
        <p14:creationId xmlns:p14="http://schemas.microsoft.com/office/powerpoint/2010/main" val="38674623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Visit Kosovo - Tomb of Sultan Murad">
            <a:extLst>
              <a:ext uri="{FF2B5EF4-FFF2-40B4-BE49-F238E27FC236}">
                <a16:creationId xmlns:a16="http://schemas.microsoft.com/office/drawing/2014/main" id="{D77C5416-4EFA-1FD9-F27F-530D5E0CFF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5350" y="1007269"/>
            <a:ext cx="10401300" cy="585073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8149A61-0549-408C-2708-D84C54B7B35B}"/>
              </a:ext>
            </a:extLst>
          </p:cNvPr>
          <p:cNvSpPr txBox="1"/>
          <p:nvPr/>
        </p:nvSpPr>
        <p:spPr>
          <a:xfrm>
            <a:off x="171451" y="46371"/>
            <a:ext cx="11044988" cy="707886"/>
          </a:xfrm>
          <a:prstGeom prst="rect">
            <a:avLst/>
          </a:prstGeom>
          <a:noFill/>
        </p:spPr>
        <p:txBody>
          <a:bodyPr wrap="square">
            <a:spAutoFit/>
          </a:bodyPr>
          <a:lstStyle/>
          <a:p>
            <a:r>
              <a:rPr lang="en-US" sz="4000" dirty="0">
                <a:solidFill>
                  <a:srgbClr val="000000"/>
                </a:solidFill>
              </a:rPr>
              <a:t>Tomb of Murad I in Kosovo</a:t>
            </a:r>
          </a:p>
        </p:txBody>
      </p:sp>
    </p:spTree>
    <p:extLst>
      <p:ext uri="{BB962C8B-B14F-4D97-AF65-F5344CB8AC3E}">
        <p14:creationId xmlns:p14="http://schemas.microsoft.com/office/powerpoint/2010/main" val="27865100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24EEA4-E1EE-1092-3652-AD9B60533381}"/>
              </a:ext>
            </a:extLst>
          </p:cNvPr>
          <p:cNvSpPr txBox="1"/>
          <p:nvPr/>
        </p:nvSpPr>
        <p:spPr>
          <a:xfrm>
            <a:off x="89867" y="625973"/>
            <a:ext cx="11890639" cy="6232027"/>
          </a:xfrm>
          <a:prstGeom prst="rect">
            <a:avLst/>
          </a:prstGeom>
          <a:noFill/>
        </p:spPr>
        <p:txBody>
          <a:bodyPr wrap="square">
            <a:spAutoFit/>
          </a:bodyPr>
          <a:lstStyle/>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200" kern="0" dirty="0">
                <a:effectLst/>
                <a:ea typeface="Times New Roman" panose="02020603050405020304" pitchFamily="18" charset="0"/>
                <a:cs typeface="Times New Roman" panose="02020603050405020304" pitchFamily="18" charset="0"/>
              </a:rPr>
              <a:t>1326: Murad was born in Bursa to </a:t>
            </a:r>
            <a:r>
              <a:rPr lang="en-US" sz="2200" kern="0" dirty="0" err="1">
                <a:effectLst/>
                <a:ea typeface="Times New Roman" panose="02020603050405020304" pitchFamily="18" charset="0"/>
                <a:cs typeface="Times New Roman" panose="02020603050405020304" pitchFamily="18" charset="0"/>
              </a:rPr>
              <a:t>Nilufar</a:t>
            </a:r>
            <a:r>
              <a:rPr lang="en-US" sz="2200" kern="0" dirty="0">
                <a:effectLst/>
                <a:ea typeface="Times New Roman" panose="02020603050405020304" pitchFamily="18" charset="0"/>
                <a:cs typeface="Times New Roman" panose="02020603050405020304" pitchFamily="18" charset="0"/>
              </a:rPr>
              <a:t> </a:t>
            </a:r>
            <a:r>
              <a:rPr lang="en-US" sz="2200" kern="0" dirty="0" err="1">
                <a:effectLst/>
                <a:ea typeface="Times New Roman" panose="02020603050405020304" pitchFamily="18" charset="0"/>
                <a:cs typeface="Times New Roman" panose="02020603050405020304" pitchFamily="18" charset="0"/>
              </a:rPr>
              <a:t>Hatun</a:t>
            </a:r>
            <a:r>
              <a:rPr lang="en-US" sz="2200" kern="0" dirty="0">
                <a:effectLst/>
                <a:ea typeface="Times New Roman" panose="02020603050405020304" pitchFamily="18" charset="0"/>
                <a:cs typeface="Times New Roman" panose="02020603050405020304" pitchFamily="18" charset="0"/>
              </a:rPr>
              <a:t> and Orhan Bey.</a:t>
            </a:r>
            <a:endParaRPr lang="en-US" sz="2200" kern="1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200" kern="0" dirty="0">
                <a:effectLst/>
                <a:ea typeface="Times New Roman" panose="02020603050405020304" pitchFamily="18" charset="0"/>
                <a:cs typeface="Times New Roman" panose="02020603050405020304" pitchFamily="18" charset="0"/>
              </a:rPr>
              <a:t>1357: He began taking control of state affairs as Orhan's health declined.</a:t>
            </a:r>
            <a:endParaRPr lang="en-US" sz="2200" kern="1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200" kern="0" dirty="0">
                <a:effectLst/>
                <a:ea typeface="Times New Roman" panose="02020603050405020304" pitchFamily="18" charset="0"/>
                <a:cs typeface="Times New Roman" panose="02020603050405020304" pitchFamily="18" charset="0"/>
              </a:rPr>
              <a:t>1362: After Orhan's death, he ascended to the throne </a:t>
            </a:r>
            <a:endParaRPr lang="en-US" sz="2200" kern="1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200" kern="0" dirty="0">
                <a:effectLst/>
                <a:ea typeface="Times New Roman" panose="02020603050405020304" pitchFamily="18" charset="0"/>
                <a:cs typeface="Times New Roman" panose="02020603050405020304" pitchFamily="18" charset="0"/>
              </a:rPr>
              <a:t>1363: Murad recaptured </a:t>
            </a:r>
            <a:r>
              <a:rPr lang="en-US" sz="2200" kern="0" dirty="0" err="1">
                <a:effectLst/>
                <a:ea typeface="Times New Roman" panose="02020603050405020304" pitchFamily="18" charset="0"/>
                <a:cs typeface="Times New Roman" panose="02020603050405020304" pitchFamily="18" charset="0"/>
              </a:rPr>
              <a:t>Tzouroulos</a:t>
            </a:r>
            <a:r>
              <a:rPr lang="en-US" sz="2200" kern="0" dirty="0">
                <a:ea typeface="Times New Roman" panose="02020603050405020304" pitchFamily="18" charset="0"/>
                <a:cs typeface="Times New Roman" panose="02020603050405020304" pitchFamily="18" charset="0"/>
              </a:rPr>
              <a:t>, </a:t>
            </a:r>
            <a:r>
              <a:rPr lang="en-US" sz="2200" kern="0" dirty="0" err="1">
                <a:effectLst/>
                <a:ea typeface="Times New Roman" panose="02020603050405020304" pitchFamily="18" charset="0"/>
                <a:cs typeface="Times New Roman" panose="02020603050405020304" pitchFamily="18" charset="0"/>
              </a:rPr>
              <a:t>Arkadiapolis</a:t>
            </a:r>
            <a:r>
              <a:rPr lang="en-US" sz="2200" kern="0" dirty="0">
                <a:effectLst/>
                <a:ea typeface="Times New Roman" panose="02020603050405020304" pitchFamily="18" charset="0"/>
                <a:cs typeface="Times New Roman" panose="02020603050405020304" pitchFamily="18" charset="0"/>
              </a:rPr>
              <a:t>, and </a:t>
            </a:r>
            <a:r>
              <a:rPr lang="en-US" sz="2200" kern="0" dirty="0" err="1">
                <a:effectLst/>
                <a:ea typeface="Times New Roman" panose="02020603050405020304" pitchFamily="18" charset="0"/>
                <a:cs typeface="Times New Roman" panose="02020603050405020304" pitchFamily="18" charset="0"/>
              </a:rPr>
              <a:t>Malgara</a:t>
            </a:r>
            <a:r>
              <a:rPr lang="en-US" sz="2200" kern="0" dirty="0">
                <a:effectLst/>
                <a:ea typeface="Times New Roman" panose="02020603050405020304" pitchFamily="18" charset="0"/>
                <a:cs typeface="Times New Roman" panose="02020603050405020304" pitchFamily="18" charset="0"/>
              </a:rPr>
              <a:t>.</a:t>
            </a:r>
            <a:endParaRPr lang="en-US" sz="2200" kern="1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200" kern="0" dirty="0">
                <a:effectLst/>
                <a:ea typeface="Times New Roman" panose="02020603050405020304" pitchFamily="18" charset="0"/>
                <a:cs typeface="Times New Roman" panose="02020603050405020304" pitchFamily="18" charset="0"/>
              </a:rPr>
              <a:t>1363: The Byzantine Empire signed a treaty recognizing Ottoman conquests in Thrace.</a:t>
            </a:r>
            <a:endParaRPr lang="en-US" sz="2200" kern="1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200" kern="0" dirty="0">
                <a:effectLst/>
                <a:ea typeface="Times New Roman" panose="02020603050405020304" pitchFamily="18" charset="0"/>
                <a:cs typeface="Times New Roman" panose="02020603050405020304" pitchFamily="18" charset="0"/>
              </a:rPr>
              <a:t>1364: Battle of </a:t>
            </a:r>
            <a:r>
              <a:rPr lang="en-US" sz="2200" kern="0" dirty="0" err="1">
                <a:effectLst/>
                <a:ea typeface="Times New Roman" panose="02020603050405020304" pitchFamily="18" charset="0"/>
                <a:cs typeface="Times New Roman" panose="02020603050405020304" pitchFamily="18" charset="0"/>
              </a:rPr>
              <a:t>Sirpsindigi</a:t>
            </a:r>
            <a:r>
              <a:rPr lang="en-US" sz="2200" kern="0" dirty="0">
                <a:effectLst/>
                <a:ea typeface="Times New Roman" panose="02020603050405020304" pitchFamily="18" charset="0"/>
                <a:cs typeface="Times New Roman" panose="02020603050405020304" pitchFamily="18" charset="0"/>
              </a:rPr>
              <a:t>, where Ottomans defeated a Crusader army.</a:t>
            </a:r>
            <a:endParaRPr lang="en-US" sz="2200" kern="1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200" kern="0" dirty="0">
                <a:effectLst/>
                <a:ea typeface="Times New Roman" panose="02020603050405020304" pitchFamily="18" charset="0"/>
                <a:cs typeface="Times New Roman" panose="02020603050405020304" pitchFamily="18" charset="0"/>
              </a:rPr>
              <a:t>1365: Edirne became the capital.</a:t>
            </a:r>
            <a:endParaRPr lang="en-US" sz="2200" kern="1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200" kern="0" dirty="0">
                <a:effectLst/>
                <a:ea typeface="Times New Roman" panose="02020603050405020304" pitchFamily="18" charset="0"/>
                <a:cs typeface="Times New Roman" panose="02020603050405020304" pitchFamily="18" charset="0"/>
              </a:rPr>
              <a:t>1366: Temporary loss of Gallipoli.</a:t>
            </a:r>
            <a:endParaRPr lang="en-US" sz="2200" kern="1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200" kern="0" dirty="0">
                <a:effectLst/>
                <a:ea typeface="Times New Roman" panose="02020603050405020304" pitchFamily="18" charset="0"/>
                <a:cs typeface="Times New Roman" panose="02020603050405020304" pitchFamily="18" charset="0"/>
              </a:rPr>
              <a:t>1371: Battle of Maritsa, where Ottomans defeated Bulgarian and Serbian forces.</a:t>
            </a:r>
            <a:endParaRPr lang="en-US" sz="2200" kern="1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200" kern="0" dirty="0">
                <a:effectLst/>
                <a:ea typeface="Times New Roman" panose="02020603050405020304" pitchFamily="18" charset="0"/>
                <a:cs typeface="Times New Roman" panose="02020603050405020304" pitchFamily="18" charset="0"/>
              </a:rPr>
              <a:t>1374: Sons </a:t>
            </a:r>
            <a:r>
              <a:rPr lang="en-US" sz="2200" kern="0" dirty="0" err="1">
                <a:effectLst/>
                <a:ea typeface="Times New Roman" panose="02020603050405020304" pitchFamily="18" charset="0"/>
                <a:cs typeface="Times New Roman" panose="02020603050405020304" pitchFamily="18" charset="0"/>
              </a:rPr>
              <a:t>Savci</a:t>
            </a:r>
            <a:r>
              <a:rPr lang="en-US" sz="2200" kern="0" dirty="0">
                <a:effectLst/>
                <a:ea typeface="Times New Roman" panose="02020603050405020304" pitchFamily="18" charset="0"/>
                <a:cs typeface="Times New Roman" panose="02020603050405020304" pitchFamily="18" charset="0"/>
              </a:rPr>
              <a:t> Bey rebelled.</a:t>
            </a:r>
            <a:endParaRPr lang="en-US" sz="2200" kern="1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200" kern="0" dirty="0">
                <a:effectLst/>
                <a:ea typeface="Times New Roman" panose="02020603050405020304" pitchFamily="18" charset="0"/>
                <a:cs typeface="Times New Roman" panose="02020603050405020304" pitchFamily="18" charset="0"/>
              </a:rPr>
              <a:t>1368: Bulgaria became a vassal state.</a:t>
            </a:r>
            <a:endParaRPr lang="en-US" sz="2200" kern="1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200" kern="0" dirty="0">
                <a:effectLst/>
                <a:ea typeface="Times New Roman" panose="02020603050405020304" pitchFamily="18" charset="0"/>
                <a:cs typeface="Times New Roman" panose="02020603050405020304" pitchFamily="18" charset="0"/>
              </a:rPr>
              <a:t>1373: Constantinople (Byzantine Empire) became a vassal state.</a:t>
            </a:r>
            <a:endParaRPr lang="en-US" sz="2200" kern="1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200" kern="0" dirty="0">
                <a:effectLst/>
                <a:ea typeface="Times New Roman" panose="02020603050405020304" pitchFamily="18" charset="0"/>
                <a:cs typeface="Times New Roman" panose="02020603050405020304" pitchFamily="18" charset="0"/>
              </a:rPr>
              <a:t>1382: Through marriage, Murad gained territory from </a:t>
            </a:r>
            <a:r>
              <a:rPr lang="en-US" sz="2200" kern="0" dirty="0" err="1">
                <a:effectLst/>
                <a:ea typeface="Times New Roman" panose="02020603050405020304" pitchFamily="18" charset="0"/>
                <a:cs typeface="Times New Roman" panose="02020603050405020304" pitchFamily="18" charset="0"/>
              </a:rPr>
              <a:t>Germiyanids</a:t>
            </a:r>
            <a:r>
              <a:rPr lang="en-US" sz="2200" kern="0" dirty="0">
                <a:effectLst/>
                <a:ea typeface="Times New Roman" panose="02020603050405020304" pitchFamily="18" charset="0"/>
                <a:cs typeface="Times New Roman" panose="02020603050405020304" pitchFamily="18" charset="0"/>
              </a:rPr>
              <a:t>.</a:t>
            </a:r>
            <a:endParaRPr lang="en-US" sz="2200" kern="1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200" kern="0" dirty="0">
                <a:effectLst/>
                <a:ea typeface="Times New Roman" panose="02020603050405020304" pitchFamily="18" charset="0"/>
                <a:cs typeface="Times New Roman" panose="02020603050405020304" pitchFamily="18" charset="0"/>
              </a:rPr>
              <a:t>1385: Sofia was conquered.</a:t>
            </a:r>
            <a:endParaRPr lang="en-US" sz="2200" kern="1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200" kern="0" dirty="0">
                <a:effectLst/>
                <a:ea typeface="Times New Roman" panose="02020603050405020304" pitchFamily="18" charset="0"/>
                <a:cs typeface="Times New Roman" panose="02020603050405020304" pitchFamily="18" charset="0"/>
              </a:rPr>
              <a:t>1386: Battle of </a:t>
            </a:r>
            <a:r>
              <a:rPr lang="en-US" sz="2200" kern="0" dirty="0" err="1">
                <a:effectLst/>
                <a:ea typeface="Times New Roman" panose="02020603050405020304" pitchFamily="18" charset="0"/>
                <a:cs typeface="Times New Roman" panose="02020603050405020304" pitchFamily="18" charset="0"/>
              </a:rPr>
              <a:t>Frenk</a:t>
            </a:r>
            <a:r>
              <a:rPr lang="en-US" sz="2200" kern="0" dirty="0">
                <a:effectLst/>
                <a:ea typeface="Times New Roman" panose="02020603050405020304" pitchFamily="18" charset="0"/>
                <a:cs typeface="Times New Roman" panose="02020603050405020304" pitchFamily="18" charset="0"/>
              </a:rPr>
              <a:t> </a:t>
            </a:r>
            <a:r>
              <a:rPr lang="en-US" sz="2200" kern="0" dirty="0" err="1">
                <a:effectLst/>
                <a:ea typeface="Times New Roman" panose="02020603050405020304" pitchFamily="18" charset="0"/>
                <a:cs typeface="Times New Roman" panose="02020603050405020304" pitchFamily="18" charset="0"/>
              </a:rPr>
              <a:t>Yazisi</a:t>
            </a:r>
            <a:r>
              <a:rPr lang="en-US" sz="2200" kern="0" dirty="0">
                <a:effectLst/>
                <a:ea typeface="Times New Roman" panose="02020603050405020304" pitchFamily="18" charset="0"/>
                <a:cs typeface="Times New Roman" panose="02020603050405020304" pitchFamily="18" charset="0"/>
              </a:rPr>
              <a:t> against </a:t>
            </a:r>
            <a:r>
              <a:rPr lang="en-US" sz="2200" kern="0" dirty="0" err="1">
                <a:effectLst/>
                <a:ea typeface="Times New Roman" panose="02020603050405020304" pitchFamily="18" charset="0"/>
                <a:cs typeface="Times New Roman" panose="02020603050405020304" pitchFamily="18" charset="0"/>
              </a:rPr>
              <a:t>Karamanids</a:t>
            </a:r>
            <a:r>
              <a:rPr lang="en-US" sz="2200" kern="0" dirty="0">
                <a:effectLst/>
                <a:ea typeface="Times New Roman" panose="02020603050405020304" pitchFamily="18" charset="0"/>
                <a:cs typeface="Times New Roman" panose="02020603050405020304" pitchFamily="18" charset="0"/>
              </a:rPr>
              <a:t>.</a:t>
            </a:r>
            <a:endParaRPr lang="en-US" sz="2200" kern="1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200" kern="0" dirty="0">
                <a:effectLst/>
                <a:ea typeface="Times New Roman" panose="02020603050405020304" pitchFamily="18" charset="0"/>
                <a:cs typeface="Times New Roman" panose="02020603050405020304" pitchFamily="18" charset="0"/>
              </a:rPr>
              <a:t>1389: Battle of Kosovo against Crusader armies, Murad was martyred at the age of 63 after ruling for 27 years; Bayezid I succeeded him.</a:t>
            </a:r>
            <a:endParaRPr lang="en-US" sz="2200" b="1" i="0" dirty="0">
              <a:solidFill>
                <a:schemeClr val="accent1"/>
              </a:solidFill>
              <a:effectLst/>
              <a:latin typeface="YouTube Sans"/>
            </a:endParaRPr>
          </a:p>
        </p:txBody>
      </p:sp>
      <p:sp>
        <p:nvSpPr>
          <p:cNvPr id="4" name="TextBox 3">
            <a:extLst>
              <a:ext uri="{FF2B5EF4-FFF2-40B4-BE49-F238E27FC236}">
                <a16:creationId xmlns:a16="http://schemas.microsoft.com/office/drawing/2014/main" id="{0D844E3A-E5EC-5BF2-C907-B300A7235A2B}"/>
              </a:ext>
            </a:extLst>
          </p:cNvPr>
          <p:cNvSpPr txBox="1"/>
          <p:nvPr/>
        </p:nvSpPr>
        <p:spPr>
          <a:xfrm>
            <a:off x="211494" y="-81913"/>
            <a:ext cx="11044988" cy="707886"/>
          </a:xfrm>
          <a:prstGeom prst="rect">
            <a:avLst/>
          </a:prstGeom>
          <a:noFill/>
        </p:spPr>
        <p:txBody>
          <a:bodyPr wrap="square">
            <a:spAutoFit/>
          </a:bodyPr>
          <a:lstStyle/>
          <a:p>
            <a:r>
              <a:rPr lang="en-US" sz="4000" dirty="0" err="1">
                <a:solidFill>
                  <a:srgbClr val="000000"/>
                </a:solidFill>
              </a:rPr>
              <a:t>Timelime</a:t>
            </a:r>
            <a:endParaRPr lang="en-US" sz="4000" dirty="0">
              <a:solidFill>
                <a:srgbClr val="000000"/>
              </a:solidFill>
            </a:endParaRPr>
          </a:p>
        </p:txBody>
      </p:sp>
    </p:spTree>
    <p:extLst>
      <p:ext uri="{BB962C8B-B14F-4D97-AF65-F5344CB8AC3E}">
        <p14:creationId xmlns:p14="http://schemas.microsoft.com/office/powerpoint/2010/main" val="37558102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D844E3A-E5EC-5BF2-C907-B300A7235A2B}"/>
              </a:ext>
            </a:extLst>
          </p:cNvPr>
          <p:cNvSpPr txBox="1"/>
          <p:nvPr/>
        </p:nvSpPr>
        <p:spPr>
          <a:xfrm>
            <a:off x="569495" y="77746"/>
            <a:ext cx="11044988" cy="707886"/>
          </a:xfrm>
          <a:prstGeom prst="rect">
            <a:avLst/>
          </a:prstGeom>
          <a:noFill/>
        </p:spPr>
        <p:txBody>
          <a:bodyPr wrap="square">
            <a:spAutoFit/>
          </a:bodyPr>
          <a:lstStyle/>
          <a:p>
            <a:r>
              <a:rPr lang="en-US" sz="4000" dirty="0">
                <a:solidFill>
                  <a:srgbClr val="000000"/>
                </a:solidFill>
              </a:rPr>
              <a:t>Major Battles</a:t>
            </a:r>
          </a:p>
        </p:txBody>
      </p:sp>
      <p:graphicFrame>
        <p:nvGraphicFramePr>
          <p:cNvPr id="5" name="Table 4">
            <a:extLst>
              <a:ext uri="{FF2B5EF4-FFF2-40B4-BE49-F238E27FC236}">
                <a16:creationId xmlns:a16="http://schemas.microsoft.com/office/drawing/2014/main" id="{25026E51-E159-102A-775F-82E15A3D63AC}"/>
              </a:ext>
            </a:extLst>
          </p:cNvPr>
          <p:cNvGraphicFramePr>
            <a:graphicFrameLocks noGrp="1"/>
          </p:cNvGraphicFramePr>
          <p:nvPr>
            <p:extLst>
              <p:ext uri="{D42A27DB-BD31-4B8C-83A1-F6EECF244321}">
                <p14:modId xmlns:p14="http://schemas.microsoft.com/office/powerpoint/2010/main" val="3471478648"/>
              </p:ext>
            </p:extLst>
          </p:nvPr>
        </p:nvGraphicFramePr>
        <p:xfrm>
          <a:off x="280736" y="996511"/>
          <a:ext cx="11622505" cy="3381053"/>
        </p:xfrm>
        <a:graphic>
          <a:graphicData uri="http://schemas.openxmlformats.org/drawingml/2006/table">
            <a:tbl>
              <a:tblPr>
                <a:tableStyleId>{E269D01E-BC32-4049-B463-5C60D7B0CCD2}</a:tableStyleId>
              </a:tblPr>
              <a:tblGrid>
                <a:gridCol w="669793">
                  <a:extLst>
                    <a:ext uri="{9D8B030D-6E8A-4147-A177-3AD203B41FA5}">
                      <a16:colId xmlns:a16="http://schemas.microsoft.com/office/drawing/2014/main" val="2706382985"/>
                    </a:ext>
                  </a:extLst>
                </a:gridCol>
                <a:gridCol w="2269022">
                  <a:extLst>
                    <a:ext uri="{9D8B030D-6E8A-4147-A177-3AD203B41FA5}">
                      <a16:colId xmlns:a16="http://schemas.microsoft.com/office/drawing/2014/main" val="4108185438"/>
                    </a:ext>
                  </a:extLst>
                </a:gridCol>
                <a:gridCol w="1045029">
                  <a:extLst>
                    <a:ext uri="{9D8B030D-6E8A-4147-A177-3AD203B41FA5}">
                      <a16:colId xmlns:a16="http://schemas.microsoft.com/office/drawing/2014/main" val="390672322"/>
                    </a:ext>
                  </a:extLst>
                </a:gridCol>
                <a:gridCol w="2164702">
                  <a:extLst>
                    <a:ext uri="{9D8B030D-6E8A-4147-A177-3AD203B41FA5}">
                      <a16:colId xmlns:a16="http://schemas.microsoft.com/office/drawing/2014/main" val="2853154725"/>
                    </a:ext>
                  </a:extLst>
                </a:gridCol>
                <a:gridCol w="5473959">
                  <a:extLst>
                    <a:ext uri="{9D8B030D-6E8A-4147-A177-3AD203B41FA5}">
                      <a16:colId xmlns:a16="http://schemas.microsoft.com/office/drawing/2014/main" val="2109244217"/>
                    </a:ext>
                  </a:extLst>
                </a:gridCol>
              </a:tblGrid>
              <a:tr h="515933">
                <a:tc>
                  <a:txBody>
                    <a:bodyPr/>
                    <a:lstStyle/>
                    <a:p>
                      <a:pPr algn="ctr" fontAlgn="t"/>
                      <a:r>
                        <a:rPr lang="en-US" sz="1800" b="1" u="none" strike="noStrike" dirty="0">
                          <a:effectLst/>
                        </a:rPr>
                        <a:t>Year</a:t>
                      </a:r>
                      <a:endParaRPr lang="en-US" sz="1800" b="1" i="0" u="none" strike="noStrike" dirty="0">
                        <a:solidFill>
                          <a:srgbClr val="000000"/>
                        </a:solidFill>
                        <a:effectLst/>
                        <a:latin typeface="Calibri" panose="020F0502020204030204" pitchFamily="34" charset="0"/>
                      </a:endParaRPr>
                    </a:p>
                  </a:txBody>
                  <a:tcPr marL="45720" marR="45720"/>
                </a:tc>
                <a:tc>
                  <a:txBody>
                    <a:bodyPr/>
                    <a:lstStyle/>
                    <a:p>
                      <a:pPr algn="ctr" fontAlgn="t"/>
                      <a:r>
                        <a:rPr lang="en-US" sz="1800" b="1" u="none" strike="noStrike" dirty="0">
                          <a:effectLst/>
                        </a:rPr>
                        <a:t>Name of Battle</a:t>
                      </a:r>
                      <a:endParaRPr lang="en-US" sz="1800" b="1" i="0" u="none" strike="noStrike" dirty="0">
                        <a:solidFill>
                          <a:srgbClr val="000000"/>
                        </a:solidFill>
                        <a:effectLst/>
                        <a:latin typeface="Calibri" panose="020F0502020204030204" pitchFamily="34" charset="0"/>
                      </a:endParaRPr>
                    </a:p>
                  </a:txBody>
                  <a:tcPr marL="45720" marR="45720"/>
                </a:tc>
                <a:tc>
                  <a:txBody>
                    <a:bodyPr/>
                    <a:lstStyle/>
                    <a:p>
                      <a:pPr algn="ctr" fontAlgn="t"/>
                      <a:r>
                        <a:rPr lang="en-US" sz="1800" b="1" u="none" strike="noStrike" dirty="0">
                          <a:effectLst/>
                        </a:rPr>
                        <a:t>Sultan</a:t>
                      </a:r>
                      <a:endParaRPr lang="en-US" sz="1800" b="1" i="0" u="none" strike="noStrike" dirty="0">
                        <a:solidFill>
                          <a:srgbClr val="000000"/>
                        </a:solidFill>
                        <a:effectLst/>
                        <a:latin typeface="Calibri" panose="020F0502020204030204" pitchFamily="34" charset="0"/>
                      </a:endParaRPr>
                    </a:p>
                  </a:txBody>
                  <a:tcPr marL="45720" marR="45720"/>
                </a:tc>
                <a:tc>
                  <a:txBody>
                    <a:bodyPr/>
                    <a:lstStyle/>
                    <a:p>
                      <a:pPr algn="ctr" fontAlgn="t"/>
                      <a:r>
                        <a:rPr lang="en-US" sz="1800" b="1" u="none" strike="noStrike" dirty="0">
                          <a:effectLst/>
                        </a:rPr>
                        <a:t>Against</a:t>
                      </a:r>
                      <a:endParaRPr lang="en-US" sz="1800" b="1" i="0" u="none" strike="noStrike" dirty="0">
                        <a:solidFill>
                          <a:srgbClr val="000000"/>
                        </a:solidFill>
                        <a:effectLst/>
                        <a:latin typeface="Calibri" panose="020F0502020204030204" pitchFamily="34" charset="0"/>
                      </a:endParaRPr>
                    </a:p>
                  </a:txBody>
                  <a:tcPr marL="45720" marR="45720"/>
                </a:tc>
                <a:tc>
                  <a:txBody>
                    <a:bodyPr/>
                    <a:lstStyle/>
                    <a:p>
                      <a:pPr algn="ctr" fontAlgn="t"/>
                      <a:r>
                        <a:rPr lang="en-US" sz="1800" b="1" u="none" strike="noStrike" dirty="0">
                          <a:effectLst/>
                        </a:rPr>
                        <a:t>Impact</a:t>
                      </a:r>
                      <a:endParaRPr lang="en-US" sz="1800" b="1" i="0" u="none" strike="noStrike" dirty="0">
                        <a:solidFill>
                          <a:srgbClr val="000000"/>
                        </a:solidFill>
                        <a:effectLst/>
                        <a:latin typeface="Calibri" panose="020F0502020204030204" pitchFamily="34" charset="0"/>
                      </a:endParaRPr>
                    </a:p>
                  </a:txBody>
                  <a:tcPr marL="45720" marR="45720"/>
                </a:tc>
                <a:extLst>
                  <a:ext uri="{0D108BD9-81ED-4DB2-BD59-A6C34878D82A}">
                    <a16:rowId xmlns:a16="http://schemas.microsoft.com/office/drawing/2014/main" val="3961479899"/>
                  </a:ext>
                </a:extLst>
              </a:tr>
              <a:tr h="877087">
                <a:tc>
                  <a:txBody>
                    <a:bodyPr/>
                    <a:lstStyle/>
                    <a:p>
                      <a:pPr algn="ctr" fontAlgn="t"/>
                      <a:r>
                        <a:rPr lang="en-US" sz="1600" b="0" i="0" u="none" strike="noStrike" dirty="0">
                          <a:solidFill>
                            <a:schemeClr val="accent1"/>
                          </a:solidFill>
                          <a:effectLst/>
                          <a:latin typeface="+mn-lt"/>
                        </a:rPr>
                        <a:t>1371</a:t>
                      </a:r>
                    </a:p>
                  </a:txBody>
                  <a:tcPr marL="45720" marR="45720">
                    <a:solidFill>
                      <a:schemeClr val="accent1">
                        <a:lumMod val="20000"/>
                        <a:lumOff val="80000"/>
                      </a:schemeClr>
                    </a:solidFill>
                  </a:tcPr>
                </a:tc>
                <a:tc>
                  <a:txBody>
                    <a:bodyPr/>
                    <a:lstStyle/>
                    <a:p>
                      <a:pPr algn="ctr" fontAlgn="t"/>
                      <a:r>
                        <a:rPr lang="en-US" sz="1600" b="1" i="0" u="none" strike="noStrike" dirty="0">
                          <a:solidFill>
                            <a:schemeClr val="accent1"/>
                          </a:solidFill>
                          <a:effectLst/>
                          <a:latin typeface="+mn-lt"/>
                        </a:rPr>
                        <a:t>Battle of Maritsa</a:t>
                      </a:r>
                    </a:p>
                  </a:txBody>
                  <a:tcPr marL="45720" marR="45720">
                    <a:solidFill>
                      <a:schemeClr val="accent1">
                        <a:lumMod val="20000"/>
                        <a:lumOff val="80000"/>
                      </a:schemeClr>
                    </a:solidFill>
                  </a:tcPr>
                </a:tc>
                <a:tc>
                  <a:txBody>
                    <a:bodyPr/>
                    <a:lstStyle/>
                    <a:p>
                      <a:pPr algn="ctr" fontAlgn="t"/>
                      <a:r>
                        <a:rPr lang="en-US" sz="1600" b="0" i="0" u="none" strike="noStrike" dirty="0">
                          <a:solidFill>
                            <a:schemeClr val="accent1"/>
                          </a:solidFill>
                          <a:effectLst/>
                          <a:latin typeface="+mn-lt"/>
                        </a:rPr>
                        <a:t>Murad I</a:t>
                      </a:r>
                    </a:p>
                  </a:txBody>
                  <a:tcPr marL="45720" marR="45720">
                    <a:solidFill>
                      <a:schemeClr val="accent1">
                        <a:lumMod val="20000"/>
                        <a:lumOff val="80000"/>
                      </a:schemeClr>
                    </a:solidFill>
                  </a:tcPr>
                </a:tc>
                <a:tc>
                  <a:txBody>
                    <a:bodyPr/>
                    <a:lstStyle/>
                    <a:p>
                      <a:pPr algn="ctr" fontAlgn="t"/>
                      <a:r>
                        <a:rPr lang="en-US" sz="1600" b="0" i="0" u="none" strike="noStrike" dirty="0">
                          <a:solidFill>
                            <a:schemeClr val="accent1"/>
                          </a:solidFill>
                          <a:effectLst/>
                          <a:latin typeface="+mn-lt"/>
                        </a:rPr>
                        <a:t>A coalition of Balkan states including Serbia, Bulgaria, and their allies.</a:t>
                      </a:r>
                    </a:p>
                  </a:txBody>
                  <a:tcPr marL="45720" marR="45720">
                    <a:solidFill>
                      <a:schemeClr val="accent1">
                        <a:lumMod val="20000"/>
                        <a:lumOff val="80000"/>
                      </a:schemeClr>
                    </a:solidFill>
                  </a:tcPr>
                </a:tc>
                <a:tc>
                  <a:txBody>
                    <a:bodyPr/>
                    <a:lstStyle/>
                    <a:p>
                      <a:pPr algn="l" fontAlgn="t"/>
                      <a:r>
                        <a:rPr lang="en-US" sz="1600" b="0" i="0" u="none" strike="noStrike" dirty="0">
                          <a:solidFill>
                            <a:schemeClr val="accent1"/>
                          </a:solidFill>
                          <a:effectLst/>
                          <a:latin typeface="+mn-lt"/>
                        </a:rPr>
                        <a:t>The Ottoman victory at the Battle of Maritsa enabled them to further penetrate into the Balkans, marking a significant step in their expansion. It showcased the Ottoman military prowess and led to increased Ottoman influence in the region.</a:t>
                      </a:r>
                    </a:p>
                  </a:txBody>
                  <a:tcPr marL="45720" marR="45720">
                    <a:solidFill>
                      <a:schemeClr val="accent1">
                        <a:lumMod val="20000"/>
                        <a:lumOff val="80000"/>
                      </a:schemeClr>
                    </a:solidFill>
                  </a:tcPr>
                </a:tc>
                <a:extLst>
                  <a:ext uri="{0D108BD9-81ED-4DB2-BD59-A6C34878D82A}">
                    <a16:rowId xmlns:a16="http://schemas.microsoft.com/office/drawing/2014/main" val="1821063063"/>
                  </a:ext>
                </a:extLst>
              </a:tr>
              <a:tr h="877087">
                <a:tc>
                  <a:txBody>
                    <a:bodyPr/>
                    <a:lstStyle/>
                    <a:p>
                      <a:pPr algn="ctr" fontAlgn="t"/>
                      <a:r>
                        <a:rPr lang="en-US" sz="1600" b="0" i="0" u="none" strike="noStrike">
                          <a:solidFill>
                            <a:schemeClr val="accent1"/>
                          </a:solidFill>
                          <a:effectLst/>
                          <a:latin typeface="+mn-lt"/>
                        </a:rPr>
                        <a:t>1389</a:t>
                      </a:r>
                    </a:p>
                  </a:txBody>
                  <a:tcPr marL="45720" marR="45720">
                    <a:solidFill>
                      <a:schemeClr val="accent1">
                        <a:lumMod val="20000"/>
                        <a:lumOff val="80000"/>
                      </a:schemeClr>
                    </a:solidFill>
                  </a:tcPr>
                </a:tc>
                <a:tc>
                  <a:txBody>
                    <a:bodyPr/>
                    <a:lstStyle/>
                    <a:p>
                      <a:pPr algn="ctr" fontAlgn="t"/>
                      <a:r>
                        <a:rPr lang="en-US" sz="1600" b="1" i="0" u="none" strike="noStrike">
                          <a:solidFill>
                            <a:schemeClr val="accent1"/>
                          </a:solidFill>
                          <a:effectLst/>
                          <a:latin typeface="+mn-lt"/>
                        </a:rPr>
                        <a:t>Battle of Kosovo</a:t>
                      </a:r>
                    </a:p>
                  </a:txBody>
                  <a:tcPr marL="45720" marR="45720">
                    <a:solidFill>
                      <a:schemeClr val="accent1">
                        <a:lumMod val="20000"/>
                        <a:lumOff val="80000"/>
                      </a:schemeClr>
                    </a:solidFill>
                  </a:tcPr>
                </a:tc>
                <a:tc>
                  <a:txBody>
                    <a:bodyPr/>
                    <a:lstStyle/>
                    <a:p>
                      <a:pPr algn="ctr" fontAlgn="t"/>
                      <a:r>
                        <a:rPr lang="en-US" sz="1600" b="0" i="0" u="none" strike="noStrike" dirty="0">
                          <a:solidFill>
                            <a:schemeClr val="accent1"/>
                          </a:solidFill>
                          <a:effectLst/>
                          <a:latin typeface="+mn-lt"/>
                        </a:rPr>
                        <a:t>Murad I</a:t>
                      </a:r>
                    </a:p>
                  </a:txBody>
                  <a:tcPr marL="45720" marR="45720">
                    <a:solidFill>
                      <a:schemeClr val="accent1">
                        <a:lumMod val="20000"/>
                        <a:lumOff val="80000"/>
                      </a:schemeClr>
                    </a:solidFill>
                  </a:tcPr>
                </a:tc>
                <a:tc>
                  <a:txBody>
                    <a:bodyPr/>
                    <a:lstStyle/>
                    <a:p>
                      <a:pPr algn="ctr" fontAlgn="t"/>
                      <a:r>
                        <a:rPr lang="en-US" sz="1600" b="0" i="0" u="none" strike="noStrike" dirty="0">
                          <a:solidFill>
                            <a:schemeClr val="accent1"/>
                          </a:solidFill>
                          <a:effectLst/>
                          <a:latin typeface="+mn-lt"/>
                        </a:rPr>
                        <a:t>The combined forces of the Serbian Kingdom and other Christian allies.</a:t>
                      </a:r>
                    </a:p>
                  </a:txBody>
                  <a:tcPr marL="45720" marR="45720">
                    <a:solidFill>
                      <a:schemeClr val="accent1">
                        <a:lumMod val="20000"/>
                        <a:lumOff val="80000"/>
                      </a:schemeClr>
                    </a:solidFill>
                  </a:tcPr>
                </a:tc>
                <a:tc>
                  <a:txBody>
                    <a:bodyPr/>
                    <a:lstStyle/>
                    <a:p>
                      <a:pPr algn="l" fontAlgn="t"/>
                      <a:r>
                        <a:rPr lang="en-US" sz="1600" b="0" i="0" u="none" strike="noStrike" dirty="0">
                          <a:solidFill>
                            <a:schemeClr val="accent1"/>
                          </a:solidFill>
                          <a:effectLst/>
                          <a:latin typeface="+mn-lt"/>
                        </a:rPr>
                        <a:t>While Murad I was martyred after the battle, his successor, Bayezid I, continued the Ottoman expansion. The battle left both sides weakened, and while the Ottomans held the field, some say that they did not achieve a decisive victory. The battle is more renowned for its symbolism and the sacrifices made.</a:t>
                      </a:r>
                    </a:p>
                  </a:txBody>
                  <a:tcPr marL="45720" marR="45720">
                    <a:solidFill>
                      <a:schemeClr val="accent1">
                        <a:lumMod val="20000"/>
                        <a:lumOff val="80000"/>
                      </a:schemeClr>
                    </a:solidFill>
                  </a:tcPr>
                </a:tc>
                <a:extLst>
                  <a:ext uri="{0D108BD9-81ED-4DB2-BD59-A6C34878D82A}">
                    <a16:rowId xmlns:a16="http://schemas.microsoft.com/office/drawing/2014/main" val="2743492627"/>
                  </a:ext>
                </a:extLst>
              </a:tr>
            </a:tbl>
          </a:graphicData>
        </a:graphic>
      </p:graphicFrame>
    </p:spTree>
    <p:extLst>
      <p:ext uri="{BB962C8B-B14F-4D97-AF65-F5344CB8AC3E}">
        <p14:creationId xmlns:p14="http://schemas.microsoft.com/office/powerpoint/2010/main" val="17824344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24EEA4-E1EE-1092-3652-AD9B60533381}"/>
              </a:ext>
            </a:extLst>
          </p:cNvPr>
          <p:cNvSpPr txBox="1"/>
          <p:nvPr/>
        </p:nvSpPr>
        <p:spPr>
          <a:xfrm>
            <a:off x="341121" y="1644099"/>
            <a:ext cx="11509757" cy="4154984"/>
          </a:xfrm>
          <a:prstGeom prst="rect">
            <a:avLst/>
          </a:prstGeom>
          <a:noFill/>
        </p:spPr>
        <p:txBody>
          <a:bodyPr wrap="square">
            <a:spAutoFit/>
          </a:bodyPr>
          <a:lstStyle/>
          <a:p>
            <a:pPr>
              <a:buFont typeface="Arial" panose="020B0604020202020204" pitchFamily="34" charset="0"/>
              <a:buChar char="•"/>
            </a:pPr>
            <a:r>
              <a:rPr lang="en-US" sz="2200" b="1" dirty="0">
                <a:solidFill>
                  <a:schemeClr val="accent1"/>
                </a:solidFill>
              </a:rPr>
              <a:t>1360</a:t>
            </a:r>
            <a:r>
              <a:rPr lang="en-US" sz="2200" dirty="0">
                <a:solidFill>
                  <a:schemeClr val="accent1"/>
                </a:solidFill>
              </a:rPr>
              <a:t>: Treaty of </a:t>
            </a:r>
            <a:r>
              <a:rPr lang="en-US" sz="2200" dirty="0" err="1">
                <a:solidFill>
                  <a:schemeClr val="accent1"/>
                </a:solidFill>
              </a:rPr>
              <a:t>Brétigny</a:t>
            </a:r>
            <a:r>
              <a:rPr lang="en-US" sz="2200" dirty="0">
                <a:solidFill>
                  <a:schemeClr val="accent1"/>
                </a:solidFill>
              </a:rPr>
              <a:t> between England and France, pausing the Hundred Years' War.</a:t>
            </a:r>
          </a:p>
          <a:p>
            <a:pPr>
              <a:buFont typeface="Arial" panose="020B0604020202020204" pitchFamily="34" charset="0"/>
              <a:buChar char="•"/>
            </a:pPr>
            <a:r>
              <a:rPr lang="en-US" sz="2200" b="1" dirty="0">
                <a:solidFill>
                  <a:schemeClr val="accent1"/>
                </a:solidFill>
              </a:rPr>
              <a:t>1361</a:t>
            </a:r>
            <a:r>
              <a:rPr lang="en-US" sz="2200" dirty="0">
                <a:solidFill>
                  <a:schemeClr val="accent1"/>
                </a:solidFill>
              </a:rPr>
              <a:t>: Second wave of the Black Death strikes Europe.</a:t>
            </a:r>
          </a:p>
          <a:p>
            <a:pPr>
              <a:buFont typeface="Arial" panose="020B0604020202020204" pitchFamily="34" charset="0"/>
              <a:buChar char="•"/>
            </a:pPr>
            <a:r>
              <a:rPr lang="en-US" sz="2200" b="1" dirty="0">
                <a:solidFill>
                  <a:schemeClr val="accent1"/>
                </a:solidFill>
              </a:rPr>
              <a:t>1368</a:t>
            </a:r>
            <a:r>
              <a:rPr lang="en-US" sz="2200" dirty="0">
                <a:solidFill>
                  <a:schemeClr val="accent1"/>
                </a:solidFill>
              </a:rPr>
              <a:t>: Ming Dynasty founded in China, ending Mongol Yuan rule.</a:t>
            </a:r>
          </a:p>
          <a:p>
            <a:pPr>
              <a:buFont typeface="Arial" panose="020B0604020202020204" pitchFamily="34" charset="0"/>
              <a:buChar char="•"/>
            </a:pPr>
            <a:r>
              <a:rPr lang="en-US" sz="2200" b="1" dirty="0">
                <a:solidFill>
                  <a:schemeClr val="accent1"/>
                </a:solidFill>
              </a:rPr>
              <a:t>1369</a:t>
            </a:r>
            <a:r>
              <a:rPr lang="en-US" sz="2200" dirty="0">
                <a:solidFill>
                  <a:schemeClr val="accent1"/>
                </a:solidFill>
              </a:rPr>
              <a:t>: Timur begins his military campaigns, founding the Timurid Empire.</a:t>
            </a:r>
          </a:p>
          <a:p>
            <a:pPr>
              <a:buFont typeface="Arial" panose="020B0604020202020204" pitchFamily="34" charset="0"/>
              <a:buChar char="•"/>
            </a:pPr>
            <a:r>
              <a:rPr lang="en-US" sz="2200" b="1" dirty="0">
                <a:solidFill>
                  <a:schemeClr val="accent1"/>
                </a:solidFill>
              </a:rPr>
              <a:t>1370</a:t>
            </a:r>
            <a:r>
              <a:rPr lang="en-US" sz="2200" dirty="0">
                <a:solidFill>
                  <a:schemeClr val="accent1"/>
                </a:solidFill>
              </a:rPr>
              <a:t>: Timurid Empire formally established in Central Asia.</a:t>
            </a:r>
          </a:p>
          <a:p>
            <a:pPr>
              <a:buFont typeface="Arial" panose="020B0604020202020204" pitchFamily="34" charset="0"/>
              <a:buChar char="•"/>
            </a:pPr>
            <a:r>
              <a:rPr lang="en-US" sz="2200" b="1" dirty="0">
                <a:solidFill>
                  <a:schemeClr val="accent1"/>
                </a:solidFill>
              </a:rPr>
              <a:t>1373</a:t>
            </a:r>
            <a:r>
              <a:rPr lang="en-US" sz="2200" dirty="0">
                <a:solidFill>
                  <a:schemeClr val="accent1"/>
                </a:solidFill>
              </a:rPr>
              <a:t>: England and Portugal form a lasting military alliance.</a:t>
            </a:r>
          </a:p>
          <a:p>
            <a:pPr>
              <a:buFont typeface="Arial" panose="020B0604020202020204" pitchFamily="34" charset="0"/>
              <a:buChar char="•"/>
            </a:pPr>
            <a:r>
              <a:rPr lang="en-US" sz="2200" b="1" dirty="0">
                <a:solidFill>
                  <a:schemeClr val="accent1"/>
                </a:solidFill>
              </a:rPr>
              <a:t>1375</a:t>
            </a:r>
            <a:r>
              <a:rPr lang="en-US" sz="2200" dirty="0">
                <a:solidFill>
                  <a:schemeClr val="accent1"/>
                </a:solidFill>
              </a:rPr>
              <a:t>: Fall of the Armenian Kingdom of Cilicia to the Mamluks.</a:t>
            </a:r>
          </a:p>
          <a:p>
            <a:pPr>
              <a:buFont typeface="Arial" panose="020B0604020202020204" pitchFamily="34" charset="0"/>
              <a:buChar char="•"/>
            </a:pPr>
            <a:r>
              <a:rPr lang="en-US" sz="2200" b="1" dirty="0">
                <a:solidFill>
                  <a:schemeClr val="accent1"/>
                </a:solidFill>
              </a:rPr>
              <a:t>1380</a:t>
            </a:r>
            <a:r>
              <a:rPr lang="en-US" sz="2200" dirty="0">
                <a:solidFill>
                  <a:schemeClr val="accent1"/>
                </a:solidFill>
              </a:rPr>
              <a:t>: Battle of </a:t>
            </a:r>
            <a:r>
              <a:rPr lang="en-US" sz="2200" dirty="0" err="1">
                <a:solidFill>
                  <a:schemeClr val="accent1"/>
                </a:solidFill>
              </a:rPr>
              <a:t>Kulikovo</a:t>
            </a:r>
            <a:r>
              <a:rPr lang="en-US" sz="2200" dirty="0">
                <a:solidFill>
                  <a:schemeClr val="accent1"/>
                </a:solidFill>
              </a:rPr>
              <a:t> – Russian forces defeat the Mongol-Tatar army, a step toward ending Mongol dominance in Russia.</a:t>
            </a:r>
          </a:p>
          <a:p>
            <a:pPr>
              <a:buFont typeface="Arial" panose="020B0604020202020204" pitchFamily="34" charset="0"/>
              <a:buChar char="•"/>
            </a:pPr>
            <a:r>
              <a:rPr lang="en-US" sz="2200" b="1" dirty="0">
                <a:solidFill>
                  <a:schemeClr val="accent1"/>
                </a:solidFill>
              </a:rPr>
              <a:t>1381</a:t>
            </a:r>
            <a:r>
              <a:rPr lang="en-US" sz="2200" dirty="0">
                <a:solidFill>
                  <a:schemeClr val="accent1"/>
                </a:solidFill>
              </a:rPr>
              <a:t>: Peasants' Revolt in England, a major uprising due to socio-economic tensions.</a:t>
            </a:r>
          </a:p>
          <a:p>
            <a:pPr>
              <a:buFont typeface="Arial" panose="020B0604020202020204" pitchFamily="34" charset="0"/>
              <a:buChar char="•"/>
            </a:pPr>
            <a:r>
              <a:rPr lang="en-US" sz="2200" b="1" dirty="0">
                <a:solidFill>
                  <a:schemeClr val="accent1"/>
                </a:solidFill>
              </a:rPr>
              <a:t>1385</a:t>
            </a:r>
            <a:r>
              <a:rPr lang="en-US" sz="2200" dirty="0">
                <a:solidFill>
                  <a:schemeClr val="accent1"/>
                </a:solidFill>
              </a:rPr>
              <a:t>: Portugal defeats Castile at the Battle of </a:t>
            </a:r>
            <a:r>
              <a:rPr lang="en-US" sz="2200" dirty="0" err="1">
                <a:solidFill>
                  <a:schemeClr val="accent1"/>
                </a:solidFill>
              </a:rPr>
              <a:t>Aljubarrota</a:t>
            </a:r>
            <a:r>
              <a:rPr lang="en-US" sz="2200" dirty="0">
                <a:solidFill>
                  <a:schemeClr val="accent1"/>
                </a:solidFill>
              </a:rPr>
              <a:t>, ensuring its independence.</a:t>
            </a:r>
          </a:p>
          <a:p>
            <a:pPr>
              <a:buFont typeface="Arial" panose="020B0604020202020204" pitchFamily="34" charset="0"/>
              <a:buChar char="•"/>
            </a:pPr>
            <a:r>
              <a:rPr lang="en-US" sz="2200" b="1" dirty="0">
                <a:solidFill>
                  <a:schemeClr val="accent1"/>
                </a:solidFill>
              </a:rPr>
              <a:t>1386</a:t>
            </a:r>
            <a:r>
              <a:rPr lang="en-US" sz="2200" dirty="0">
                <a:solidFill>
                  <a:schemeClr val="accent1"/>
                </a:solidFill>
              </a:rPr>
              <a:t>: Treaty of Windsor strengthens Anglo-Portuguese relations.</a:t>
            </a:r>
          </a:p>
        </p:txBody>
      </p:sp>
      <p:sp>
        <p:nvSpPr>
          <p:cNvPr id="4" name="TextBox 3">
            <a:extLst>
              <a:ext uri="{FF2B5EF4-FFF2-40B4-BE49-F238E27FC236}">
                <a16:creationId xmlns:a16="http://schemas.microsoft.com/office/drawing/2014/main" id="{0D844E3A-E5EC-5BF2-C907-B300A7235A2B}"/>
              </a:ext>
            </a:extLst>
          </p:cNvPr>
          <p:cNvSpPr txBox="1"/>
          <p:nvPr/>
        </p:nvSpPr>
        <p:spPr>
          <a:xfrm>
            <a:off x="577516" y="174213"/>
            <a:ext cx="11211210" cy="707886"/>
          </a:xfrm>
          <a:prstGeom prst="rect">
            <a:avLst/>
          </a:prstGeom>
          <a:noFill/>
        </p:spPr>
        <p:txBody>
          <a:bodyPr wrap="square">
            <a:spAutoFit/>
          </a:bodyPr>
          <a:lstStyle/>
          <a:p>
            <a:r>
              <a:rPr lang="en-US" sz="4000" dirty="0">
                <a:solidFill>
                  <a:schemeClr val="accent1"/>
                </a:solidFill>
              </a:rPr>
              <a:t>What was happening elsewhere (1360-1389)</a:t>
            </a:r>
          </a:p>
        </p:txBody>
      </p:sp>
    </p:spTree>
    <p:extLst>
      <p:ext uri="{BB962C8B-B14F-4D97-AF65-F5344CB8AC3E}">
        <p14:creationId xmlns:p14="http://schemas.microsoft.com/office/powerpoint/2010/main" val="10137858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24EEA4-E1EE-1092-3652-AD9B60533381}"/>
              </a:ext>
            </a:extLst>
          </p:cNvPr>
          <p:cNvSpPr txBox="1"/>
          <p:nvPr/>
        </p:nvSpPr>
        <p:spPr>
          <a:xfrm>
            <a:off x="577515" y="1232165"/>
            <a:ext cx="8697113" cy="2462213"/>
          </a:xfrm>
          <a:prstGeom prst="rect">
            <a:avLst/>
          </a:prstGeom>
          <a:noFill/>
        </p:spPr>
        <p:txBody>
          <a:bodyPr wrap="square">
            <a:spAutoFit/>
          </a:bodyPr>
          <a:lstStyle/>
          <a:p>
            <a:r>
              <a:rPr lang="en-US" sz="2200" b="1" i="0" dirty="0">
                <a:solidFill>
                  <a:srgbClr val="F1F1F1"/>
                </a:solidFill>
                <a:effectLst/>
                <a:hlinkClick r:id="rId2"/>
              </a:rPr>
              <a:t>Maritsa 1371 - End of the Serbian Empire</a:t>
            </a:r>
            <a:endParaRPr lang="en-US" sz="2200" b="1" i="0" dirty="0">
              <a:solidFill>
                <a:srgbClr val="F1F1F1"/>
              </a:solidFill>
              <a:effectLst/>
            </a:endParaRPr>
          </a:p>
          <a:p>
            <a:r>
              <a:rPr lang="en-US" sz="2200" b="1" dirty="0">
                <a:solidFill>
                  <a:srgbClr val="F1F1F1"/>
                </a:solidFill>
                <a:hlinkClick r:id="rId3"/>
              </a:rPr>
              <a:t>Ottoman Expansion in Anatolia – </a:t>
            </a:r>
            <a:r>
              <a:rPr lang="en-US" sz="2200" b="1" dirty="0" err="1">
                <a:solidFill>
                  <a:srgbClr val="F1F1F1"/>
                </a:solidFill>
                <a:hlinkClick r:id="rId3"/>
              </a:rPr>
              <a:t>Frenkiyazisi</a:t>
            </a:r>
            <a:r>
              <a:rPr lang="en-US" sz="2200" b="1" dirty="0">
                <a:solidFill>
                  <a:srgbClr val="F1F1F1"/>
                </a:solidFill>
                <a:hlinkClick r:id="rId3"/>
              </a:rPr>
              <a:t> 1387</a:t>
            </a:r>
            <a:endParaRPr lang="en-US" sz="2200" b="1" dirty="0">
              <a:solidFill>
                <a:srgbClr val="F1F1F1"/>
              </a:solidFill>
            </a:endParaRPr>
          </a:p>
          <a:p>
            <a:r>
              <a:rPr lang="en-US" sz="2200" b="1" i="0" dirty="0">
                <a:solidFill>
                  <a:srgbClr val="F1F1F1"/>
                </a:solidFill>
                <a:effectLst/>
                <a:hlinkClick r:id="rId4"/>
              </a:rPr>
              <a:t>Battle of Kosovo 1389 - Rise of Ottoman Empire</a:t>
            </a:r>
            <a:endParaRPr lang="en-US" sz="2200" b="1" i="0" dirty="0">
              <a:solidFill>
                <a:srgbClr val="F1F1F1"/>
              </a:solidFill>
              <a:effectLst/>
            </a:endParaRPr>
          </a:p>
          <a:p>
            <a:r>
              <a:rPr lang="en-US" sz="2200" b="1" i="0" dirty="0">
                <a:solidFill>
                  <a:srgbClr val="F1F1F1"/>
                </a:solidFill>
                <a:effectLst/>
                <a:hlinkClick r:id="rId5"/>
              </a:rPr>
              <a:t>Battle of Kosovo 1389 - Serbian-Ottoman Wars</a:t>
            </a:r>
            <a:endParaRPr lang="en-US" sz="2200" b="1" i="0" dirty="0">
              <a:solidFill>
                <a:srgbClr val="F1F1F1"/>
              </a:solidFill>
              <a:effectLst/>
            </a:endParaRPr>
          </a:p>
          <a:p>
            <a:endParaRPr lang="en-US" sz="2200" b="1" i="0" dirty="0">
              <a:solidFill>
                <a:srgbClr val="F1F1F1"/>
              </a:solidFill>
              <a:effectLst/>
            </a:endParaRPr>
          </a:p>
          <a:p>
            <a:endParaRPr lang="en-US" sz="2200" b="1" i="0" dirty="0">
              <a:solidFill>
                <a:srgbClr val="F1F1F1"/>
              </a:solidFill>
              <a:effectLst/>
            </a:endParaRPr>
          </a:p>
          <a:p>
            <a:pPr algn="l"/>
            <a:endParaRPr lang="en-US" sz="2200" b="1" i="0" dirty="0">
              <a:solidFill>
                <a:schemeClr val="accent1"/>
              </a:solidFill>
              <a:effectLst/>
            </a:endParaRPr>
          </a:p>
        </p:txBody>
      </p:sp>
      <p:sp>
        <p:nvSpPr>
          <p:cNvPr id="4" name="TextBox 3">
            <a:extLst>
              <a:ext uri="{FF2B5EF4-FFF2-40B4-BE49-F238E27FC236}">
                <a16:creationId xmlns:a16="http://schemas.microsoft.com/office/drawing/2014/main" id="{0D844E3A-E5EC-5BF2-C907-B300A7235A2B}"/>
              </a:ext>
            </a:extLst>
          </p:cNvPr>
          <p:cNvSpPr txBox="1"/>
          <p:nvPr/>
        </p:nvSpPr>
        <p:spPr>
          <a:xfrm>
            <a:off x="577516" y="174213"/>
            <a:ext cx="11044988" cy="707886"/>
          </a:xfrm>
          <a:prstGeom prst="rect">
            <a:avLst/>
          </a:prstGeom>
          <a:noFill/>
        </p:spPr>
        <p:txBody>
          <a:bodyPr wrap="square">
            <a:spAutoFit/>
          </a:bodyPr>
          <a:lstStyle/>
          <a:p>
            <a:r>
              <a:rPr lang="en-US" sz="4000" dirty="0">
                <a:solidFill>
                  <a:srgbClr val="000000"/>
                </a:solidFill>
              </a:rPr>
              <a:t>Videos to Watch</a:t>
            </a:r>
          </a:p>
        </p:txBody>
      </p:sp>
    </p:spTree>
    <p:extLst>
      <p:ext uri="{BB962C8B-B14F-4D97-AF65-F5344CB8AC3E}">
        <p14:creationId xmlns:p14="http://schemas.microsoft.com/office/powerpoint/2010/main" val="3321267876"/>
      </p:ext>
    </p:extLst>
  </p:cSld>
  <p:clrMapOvr>
    <a:masterClrMapping/>
  </p:clrMapOvr>
</p:sld>
</file>

<file path=ppt/theme/theme1.xml><?xml version="1.0" encoding="utf-8"?>
<a:theme xmlns:a="http://schemas.openxmlformats.org/drawingml/2006/main" name="Office Theme">
  <a:themeElements>
    <a:clrScheme name="SlideWin History Lesson">
      <a:dk1>
        <a:sysClr val="windowText" lastClr="000000"/>
      </a:dk1>
      <a:lt1>
        <a:sysClr val="window" lastClr="FFFFFF"/>
      </a:lt1>
      <a:dk2>
        <a:srgbClr val="FFFFFF"/>
      </a:dk2>
      <a:lt2>
        <a:srgbClr val="FFFFFF"/>
      </a:lt2>
      <a:accent1>
        <a:srgbClr val="52291E"/>
      </a:accent1>
      <a:accent2>
        <a:srgbClr val="52291E"/>
      </a:accent2>
      <a:accent3>
        <a:srgbClr val="52291E"/>
      </a:accent3>
      <a:accent4>
        <a:srgbClr val="52291E"/>
      </a:accent4>
      <a:accent5>
        <a:srgbClr val="52291E"/>
      </a:accent5>
      <a:accent6>
        <a:srgbClr val="52291E"/>
      </a:accent6>
      <a:hlink>
        <a:srgbClr val="52291E"/>
      </a:hlink>
      <a:folHlink>
        <a:srgbClr val="954F72"/>
      </a:folHlink>
    </a:clrScheme>
    <a:fontScheme name="SlideWin History Lesson">
      <a:majorFont>
        <a:latin typeface="Berkshire Swash"/>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91440" tIns="45720" rIns="91440" bIns="45720" rtlCol="0">
        <a:spAutoFit/>
      </a:bodyPr>
      <a:lstStyle>
        <a:defPPr>
          <a:lnSpc>
            <a:spcPct val="130000"/>
          </a:lnSpc>
          <a:defRPr sz="1200" smtClean="0">
            <a:solidFill>
              <a:schemeClr val="tx2"/>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32175</TotalTime>
  <Words>2875</Words>
  <Application>Microsoft Office PowerPoint</Application>
  <PresentationFormat>Widescreen</PresentationFormat>
  <Paragraphs>232</Paragraphs>
  <Slides>25</Slides>
  <Notes>14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25</vt:i4>
      </vt:variant>
    </vt:vector>
  </HeadingPairs>
  <TitlesOfParts>
    <vt:vector size="34" baseType="lpstr">
      <vt:lpstr>Arial</vt:lpstr>
      <vt:lpstr>Berkshire Swash</vt:lpstr>
      <vt:lpstr>Calibri</vt:lpstr>
      <vt:lpstr>Lato</vt:lpstr>
      <vt:lpstr>Roboto</vt:lpstr>
      <vt:lpstr>Symbol</vt:lpstr>
      <vt:lpstr>Times New Roman</vt:lpstr>
      <vt:lpstr>YouTube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SlideWin</dc:creator>
  <cp:lastModifiedBy>safeena m</cp:lastModifiedBy>
  <cp:revision>459</cp:revision>
  <dcterms:created xsi:type="dcterms:W3CDTF">2019-05-03T02:15:26Z</dcterms:created>
  <dcterms:modified xsi:type="dcterms:W3CDTF">2024-09-18T08:30:00Z</dcterms:modified>
</cp:coreProperties>
</file>