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347" r:id="rId2"/>
    <p:sldId id="661" r:id="rId3"/>
    <p:sldId id="646" r:id="rId4"/>
    <p:sldId id="500" r:id="rId5"/>
    <p:sldId id="539" r:id="rId6"/>
    <p:sldId id="548" r:id="rId7"/>
    <p:sldId id="547" r:id="rId8"/>
    <p:sldId id="553" r:id="rId9"/>
    <p:sldId id="549" r:id="rId10"/>
    <p:sldId id="574" r:id="rId11"/>
    <p:sldId id="550" r:id="rId12"/>
    <p:sldId id="578" r:id="rId13"/>
    <p:sldId id="575" r:id="rId14"/>
    <p:sldId id="589" r:id="rId15"/>
    <p:sldId id="554" r:id="rId16"/>
    <p:sldId id="542" r:id="rId17"/>
    <p:sldId id="590" r:id="rId18"/>
    <p:sldId id="576" r:id="rId19"/>
    <p:sldId id="556" r:id="rId20"/>
    <p:sldId id="279" r:id="rId21"/>
    <p:sldId id="662" r:id="rId22"/>
    <p:sldId id="555" r:id="rId23"/>
    <p:sldId id="565" r:id="rId24"/>
    <p:sldId id="579" r:id="rId25"/>
    <p:sldId id="573" r:id="rId26"/>
    <p:sldId id="591" r:id="rId27"/>
    <p:sldId id="557" r:id="rId28"/>
    <p:sldId id="558" r:id="rId29"/>
    <p:sldId id="560" r:id="rId30"/>
    <p:sldId id="561" r:id="rId31"/>
    <p:sldId id="584" r:id="rId32"/>
    <p:sldId id="585" r:id="rId33"/>
    <p:sldId id="559" r:id="rId34"/>
    <p:sldId id="577" r:id="rId35"/>
    <p:sldId id="538" r:id="rId36"/>
    <p:sldId id="580" r:id="rId37"/>
    <p:sldId id="537" r:id="rId38"/>
    <p:sldId id="543" r:id="rId39"/>
    <p:sldId id="541" r:id="rId40"/>
    <p:sldId id="582" r:id="rId41"/>
    <p:sldId id="586" r:id="rId42"/>
    <p:sldId id="544" r:id="rId43"/>
    <p:sldId id="545" r:id="rId44"/>
    <p:sldId id="566" r:id="rId45"/>
    <p:sldId id="564" r:id="rId46"/>
    <p:sldId id="562" r:id="rId47"/>
    <p:sldId id="581" r:id="rId48"/>
    <p:sldId id="583" r:id="rId49"/>
    <p:sldId id="587" r:id="rId50"/>
    <p:sldId id="563" r:id="rId51"/>
    <p:sldId id="567" r:id="rId52"/>
    <p:sldId id="592"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1C30"/>
    <a:srgbClr val="AAAFB3"/>
    <a:srgbClr val="4B5151"/>
    <a:srgbClr val="18B49C"/>
    <a:srgbClr val="E7E6E6"/>
    <a:srgbClr val="0387AD"/>
    <a:srgbClr val="0696BB"/>
    <a:srgbClr val="1CA4BE"/>
    <a:srgbClr val="3EB3C5"/>
    <a:srgbClr val="017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77" autoAdjust="0"/>
    <p:restoredTop sz="74769" autoAdjust="0"/>
  </p:normalViewPr>
  <p:slideViewPr>
    <p:cSldViewPr snapToGrid="0" showGuides="1">
      <p:cViewPr varScale="1">
        <p:scale>
          <a:sx n="48" d="100"/>
          <a:sy n="48" d="100"/>
        </p:scale>
        <p:origin x="1308" y="2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96" d="100"/>
          <a:sy n="96" d="100"/>
        </p:scale>
        <p:origin x="4022" y="6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4" Type="http://schemas.openxmlformats.org/officeDocument/2006/relationships/image" Target="../media/image10.png"/></Relationships>
</file>

<file path=ppt/diagrams/_rels/data2.xml.rels><?xml version="1.0" encoding="UTF-8" standalone="yes"?>
<Relationships xmlns="http://schemas.openxmlformats.org/package/2006/relationships"><Relationship Id="rId1" Type="http://schemas.openxmlformats.org/officeDocument/2006/relationships/image" Target="../media/image7.png"/></Relationships>
</file>

<file path=ppt/diagrams/_rels/data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_rels/data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7.png"/></Relationships>
</file>

<file path=ppt/diagrams/_rels/data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7.png"/></Relationships>
</file>

<file path=ppt/diagrams/_rels/data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4"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4" Type="http://schemas.openxmlformats.org/officeDocument/2006/relationships/image" Target="../media/image10.png"/></Relationships>
</file>

<file path=ppt/diagrams/_rels/drawing2.xml.rels><?xml version="1.0" encoding="UTF-8" standalone="yes"?>
<Relationships xmlns="http://schemas.openxmlformats.org/package/2006/relationships"><Relationship Id="rId1" Type="http://schemas.openxmlformats.org/officeDocument/2006/relationships/image" Target="../media/image7.png"/></Relationships>
</file>

<file path=ppt/diagrams/_rels/drawing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_rels/drawing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7.png"/></Relationships>
</file>

<file path=ppt/diagrams/_rels/drawing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7.png"/></Relationships>
</file>

<file path=ppt/diagrams/_rels/drawing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4"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07C7A7-CD5E-4EEA-A273-0B4F1834CA1B}"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A4BA43AD-E564-4FA1-ABEB-BD510465DCD2}">
      <dgm:prSet phldrT="[Text]" custT="1"/>
      <dgm:spPr/>
      <dgm:t>
        <a:bodyPr/>
        <a:lstStyle/>
        <a:p>
          <a:pPr algn="ctr">
            <a:lnSpc>
              <a:spcPct val="90000"/>
            </a:lnSpc>
            <a:spcAft>
              <a:spcPct val="35000"/>
            </a:spcAft>
          </a:pPr>
          <a:endParaRPr lang="en-US" sz="1400" dirty="0"/>
        </a:p>
        <a:p>
          <a:pPr algn="ctr">
            <a:lnSpc>
              <a:spcPct val="90000"/>
            </a:lnSpc>
            <a:spcAft>
              <a:spcPct val="35000"/>
            </a:spcAft>
          </a:pPr>
          <a:endParaRPr lang="en-US" sz="1400" dirty="0"/>
        </a:p>
        <a:p>
          <a:pPr algn="ctr">
            <a:lnSpc>
              <a:spcPct val="90000"/>
            </a:lnSpc>
            <a:spcAft>
              <a:spcPct val="35000"/>
            </a:spcAft>
          </a:pPr>
          <a:endParaRPr lang="en-US" sz="1400" dirty="0"/>
        </a:p>
        <a:p>
          <a:pPr algn="l">
            <a:lnSpc>
              <a:spcPct val="100000"/>
            </a:lnSpc>
            <a:spcAft>
              <a:spcPts val="0"/>
            </a:spcAft>
          </a:pPr>
          <a:endParaRPr lang="en-US" sz="1500" dirty="0"/>
        </a:p>
        <a:p>
          <a:pPr algn="l">
            <a:lnSpc>
              <a:spcPct val="100000"/>
            </a:lnSpc>
            <a:spcAft>
              <a:spcPts val="0"/>
            </a:spcAft>
          </a:pPr>
          <a:r>
            <a:rPr lang="en-US" sz="1600" dirty="0"/>
            <a:t>1521: Belgrade taken</a:t>
          </a:r>
        </a:p>
        <a:p>
          <a:pPr algn="l">
            <a:lnSpc>
              <a:spcPct val="100000"/>
            </a:lnSpc>
            <a:spcAft>
              <a:spcPts val="0"/>
            </a:spcAft>
          </a:pPr>
          <a:r>
            <a:rPr lang="en-US" sz="1600" dirty="0"/>
            <a:t>1522: Rhodes taken</a:t>
          </a:r>
        </a:p>
        <a:p>
          <a:pPr algn="l">
            <a:lnSpc>
              <a:spcPct val="100000"/>
            </a:lnSpc>
            <a:spcAft>
              <a:spcPts val="0"/>
            </a:spcAft>
          </a:pPr>
          <a:r>
            <a:rPr lang="en-US" sz="1600" dirty="0"/>
            <a:t>1526: Alliance: Francis I of France</a:t>
          </a:r>
        </a:p>
        <a:p>
          <a:pPr algn="l">
            <a:lnSpc>
              <a:spcPct val="100000"/>
            </a:lnSpc>
            <a:spcAft>
              <a:spcPts val="0"/>
            </a:spcAft>
          </a:pPr>
          <a:r>
            <a:rPr lang="en-US" sz="1600" dirty="0"/>
            <a:t>1526: Victory against Hungary at Battle of Mohacs</a:t>
          </a:r>
        </a:p>
        <a:p>
          <a:pPr algn="l">
            <a:lnSpc>
              <a:spcPct val="100000"/>
            </a:lnSpc>
            <a:spcAft>
              <a:spcPts val="0"/>
            </a:spcAft>
          </a:pPr>
          <a:r>
            <a:rPr lang="en-US" sz="1600" dirty="0"/>
            <a:t>1529: First siege of Vienna</a:t>
          </a:r>
        </a:p>
        <a:p>
          <a:pPr algn="l">
            <a:lnSpc>
              <a:spcPct val="100000"/>
            </a:lnSpc>
            <a:spcAft>
              <a:spcPts val="0"/>
            </a:spcAft>
          </a:pPr>
          <a:r>
            <a:rPr lang="en-US" sz="1600" dirty="0"/>
            <a:t>1529: Buda taken</a:t>
          </a:r>
        </a:p>
        <a:p>
          <a:pPr algn="l">
            <a:lnSpc>
              <a:spcPct val="100000"/>
            </a:lnSpc>
            <a:spcAft>
              <a:spcPts val="0"/>
            </a:spcAft>
          </a:pPr>
          <a:r>
            <a:rPr lang="en-US" sz="1600" dirty="0"/>
            <a:t>1532: Siege of Guns</a:t>
          </a:r>
        </a:p>
        <a:p>
          <a:pPr algn="l">
            <a:lnSpc>
              <a:spcPct val="100000"/>
            </a:lnSpc>
            <a:spcAft>
              <a:spcPts val="0"/>
            </a:spcAft>
          </a:pPr>
          <a:r>
            <a:rPr lang="en-US" sz="1600" dirty="0"/>
            <a:t>1537: Italy Campaign</a:t>
          </a:r>
        </a:p>
        <a:p>
          <a:pPr algn="l">
            <a:lnSpc>
              <a:spcPct val="100000"/>
            </a:lnSpc>
            <a:spcAft>
              <a:spcPts val="0"/>
            </a:spcAft>
          </a:pPr>
          <a:r>
            <a:rPr lang="en-US" sz="1600" dirty="0"/>
            <a:t>1538: Moldavia Campaign</a:t>
          </a:r>
        </a:p>
        <a:p>
          <a:pPr algn="l">
            <a:lnSpc>
              <a:spcPct val="100000"/>
            </a:lnSpc>
            <a:spcAft>
              <a:spcPts val="0"/>
            </a:spcAft>
          </a:pPr>
          <a:r>
            <a:rPr lang="en-US" sz="1600" dirty="0"/>
            <a:t>1541: Reconquest of Buda</a:t>
          </a:r>
        </a:p>
        <a:p>
          <a:pPr algn="l">
            <a:lnSpc>
              <a:spcPct val="100000"/>
            </a:lnSpc>
            <a:spcAft>
              <a:spcPts val="0"/>
            </a:spcAft>
          </a:pPr>
          <a:r>
            <a:rPr lang="en-US" sz="1600" dirty="0"/>
            <a:t>1543: Esztergom, Pecs taken</a:t>
          </a:r>
        </a:p>
        <a:p>
          <a:pPr algn="l">
            <a:lnSpc>
              <a:spcPct val="100000"/>
            </a:lnSpc>
            <a:spcAft>
              <a:spcPts val="0"/>
            </a:spcAft>
          </a:pPr>
          <a:r>
            <a:rPr lang="en-US" sz="1600" dirty="0"/>
            <a:t>1547: Conquest of Timisoara</a:t>
          </a:r>
        </a:p>
        <a:p>
          <a:pPr algn="l">
            <a:lnSpc>
              <a:spcPct val="100000"/>
            </a:lnSpc>
            <a:spcAft>
              <a:spcPts val="0"/>
            </a:spcAft>
          </a:pPr>
          <a:r>
            <a:rPr lang="en-US" sz="1600" dirty="0"/>
            <a:t>1566: Conquest of </a:t>
          </a:r>
          <a:r>
            <a:rPr lang="en-US" sz="1600" dirty="0" err="1"/>
            <a:t>Szigetvar</a:t>
          </a:r>
          <a:endParaRPr lang="en-US" sz="1600" dirty="0"/>
        </a:p>
        <a:p>
          <a:pPr algn="ctr">
            <a:lnSpc>
              <a:spcPct val="90000"/>
            </a:lnSpc>
            <a:spcAft>
              <a:spcPct val="35000"/>
            </a:spcAft>
          </a:pPr>
          <a:endParaRPr lang="en-US" sz="1400" dirty="0"/>
        </a:p>
      </dgm:t>
    </dgm:pt>
    <dgm:pt modelId="{C9082B9C-44C3-4305-914E-5B216A37D026}" type="parTrans" cxnId="{32465F8E-E87E-497A-AB86-23EC3E51ABA8}">
      <dgm:prSet/>
      <dgm:spPr/>
      <dgm:t>
        <a:bodyPr/>
        <a:lstStyle/>
        <a:p>
          <a:endParaRPr lang="en-US"/>
        </a:p>
      </dgm:t>
    </dgm:pt>
    <dgm:pt modelId="{F6A87867-7E3A-46DE-86CB-660BCBEF1CC7}" type="sibTrans" cxnId="{32465F8E-E87E-497A-AB86-23EC3E51ABA8}">
      <dgm:prSet/>
      <dgm:spPr/>
      <dgm:t>
        <a:bodyPr/>
        <a:lstStyle/>
        <a:p>
          <a:endParaRPr lang="en-US"/>
        </a:p>
      </dgm:t>
    </dgm:pt>
    <dgm:pt modelId="{55DF99B6-5B9B-4577-B2A4-AA8E7252DC98}">
      <dgm:prSet phldrT="[Text]" custT="1"/>
      <dgm:spPr/>
      <dgm:t>
        <a:bodyPr/>
        <a:lstStyle/>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r>
            <a:rPr lang="en-US" sz="1600" dirty="0"/>
            <a:t>1533-1534: Campaign of the Two </a:t>
          </a:r>
          <a:r>
            <a:rPr lang="en-US" sz="1600" dirty="0" err="1"/>
            <a:t>Iraqs</a:t>
          </a:r>
          <a:r>
            <a:rPr lang="en-US" sz="1600" dirty="0"/>
            <a:t>, Baghdad taken</a:t>
          </a:r>
        </a:p>
        <a:p>
          <a:pPr algn="l">
            <a:lnSpc>
              <a:spcPct val="100000"/>
            </a:lnSpc>
            <a:spcAft>
              <a:spcPts val="0"/>
            </a:spcAft>
          </a:pPr>
          <a:r>
            <a:rPr lang="en-US" sz="1600" dirty="0"/>
            <a:t>1538: Basra taken</a:t>
          </a:r>
        </a:p>
        <a:p>
          <a:pPr algn="l">
            <a:lnSpc>
              <a:spcPct val="100000"/>
            </a:lnSpc>
            <a:spcAft>
              <a:spcPts val="0"/>
            </a:spcAft>
          </a:pPr>
          <a:r>
            <a:rPr lang="en-US" sz="1600" dirty="0"/>
            <a:t>1548: Second Campaign against the Safavids</a:t>
          </a:r>
        </a:p>
        <a:p>
          <a:pPr algn="l">
            <a:lnSpc>
              <a:spcPct val="100000"/>
            </a:lnSpc>
            <a:spcAft>
              <a:spcPts val="0"/>
            </a:spcAft>
          </a:pPr>
          <a:r>
            <a:rPr lang="en-US" sz="1600" dirty="0"/>
            <a:t>1553: Nakhichevan Campaign and execution of Prince Mustafa</a:t>
          </a:r>
        </a:p>
        <a:p>
          <a:pPr algn="l">
            <a:lnSpc>
              <a:spcPct val="100000"/>
            </a:lnSpc>
            <a:spcAft>
              <a:spcPts val="0"/>
            </a:spcAft>
          </a:pPr>
          <a:r>
            <a:rPr lang="en-US" sz="1600" dirty="0"/>
            <a:t>1554: Yerevan taken</a:t>
          </a:r>
        </a:p>
        <a:p>
          <a:pPr algn="l">
            <a:lnSpc>
              <a:spcPct val="100000"/>
            </a:lnSpc>
            <a:spcAft>
              <a:spcPts val="0"/>
            </a:spcAft>
          </a:pPr>
          <a:r>
            <a:rPr lang="en-US" sz="1600" dirty="0"/>
            <a:t>1555: Peace of </a:t>
          </a:r>
          <a:r>
            <a:rPr lang="en-US" sz="1600" dirty="0" err="1"/>
            <a:t>Amasya</a:t>
          </a:r>
          <a:endParaRPr lang="en-US" sz="1600" dirty="0"/>
        </a:p>
        <a:p>
          <a:pPr algn="l">
            <a:lnSpc>
              <a:spcPct val="100000"/>
            </a:lnSpc>
            <a:spcAft>
              <a:spcPts val="0"/>
            </a:spcAft>
          </a:pPr>
          <a:endParaRPr lang="en-US" sz="1500" dirty="0"/>
        </a:p>
        <a:p>
          <a:pPr algn="l">
            <a:lnSpc>
              <a:spcPct val="100000"/>
            </a:lnSpc>
            <a:spcAft>
              <a:spcPts val="0"/>
            </a:spcAft>
          </a:pPr>
          <a:endParaRPr lang="en-US" sz="1000" dirty="0"/>
        </a:p>
        <a:p>
          <a:pPr algn="ctr">
            <a:lnSpc>
              <a:spcPct val="100000"/>
            </a:lnSpc>
            <a:spcAft>
              <a:spcPct val="35000"/>
            </a:spcAft>
          </a:pPr>
          <a:endParaRPr lang="en-US" sz="1200" dirty="0"/>
        </a:p>
        <a:p>
          <a:pPr algn="ctr">
            <a:lnSpc>
              <a:spcPct val="100000"/>
            </a:lnSpc>
            <a:spcAft>
              <a:spcPct val="35000"/>
            </a:spcAft>
          </a:pPr>
          <a:endParaRPr lang="en-US" sz="1200" dirty="0"/>
        </a:p>
      </dgm:t>
    </dgm:pt>
    <dgm:pt modelId="{94C45E4D-4740-4BAD-98C5-A3D3F78E333C}" type="parTrans" cxnId="{B2E96DB3-C73E-425C-A3E1-404B134C37A0}">
      <dgm:prSet/>
      <dgm:spPr/>
      <dgm:t>
        <a:bodyPr/>
        <a:lstStyle/>
        <a:p>
          <a:endParaRPr lang="en-US"/>
        </a:p>
      </dgm:t>
    </dgm:pt>
    <dgm:pt modelId="{7634329F-8BCA-4AB9-B5D6-7FE1D3E65219}" type="sibTrans" cxnId="{B2E96DB3-C73E-425C-A3E1-404B134C37A0}">
      <dgm:prSet/>
      <dgm:spPr/>
      <dgm:t>
        <a:bodyPr/>
        <a:lstStyle/>
        <a:p>
          <a:endParaRPr lang="en-US"/>
        </a:p>
      </dgm:t>
    </dgm:pt>
    <dgm:pt modelId="{AA706EC1-1974-4F64-8D1D-78D4CC0339BC}">
      <dgm:prSet phldrT="[Text]" custT="1"/>
      <dgm:spPr/>
      <dgm:t>
        <a:bodyPr/>
        <a:lstStyle/>
        <a:p>
          <a:pPr algn="l">
            <a:lnSpc>
              <a:spcPct val="100000"/>
            </a:lnSpc>
            <a:spcAft>
              <a:spcPts val="0"/>
            </a:spcAft>
          </a:pPr>
          <a:endParaRPr lang="en-US" sz="1600" dirty="0"/>
        </a:p>
        <a:p>
          <a:pPr algn="l">
            <a:lnSpc>
              <a:spcPct val="100000"/>
            </a:lnSpc>
            <a:spcAft>
              <a:spcPts val="0"/>
            </a:spcAft>
          </a:pPr>
          <a:endParaRPr lang="en-US" sz="1600" dirty="0"/>
        </a:p>
        <a:p>
          <a:pPr algn="l">
            <a:lnSpc>
              <a:spcPct val="100000"/>
            </a:lnSpc>
            <a:spcAft>
              <a:spcPts val="0"/>
            </a:spcAft>
          </a:pPr>
          <a:r>
            <a:rPr lang="en-US" sz="1600" dirty="0"/>
            <a:t>1521: </a:t>
          </a:r>
          <a:r>
            <a:rPr lang="en-US" sz="1600" dirty="0" err="1"/>
            <a:t>Janbirdi</a:t>
          </a:r>
          <a:r>
            <a:rPr lang="en-US" sz="1600" dirty="0"/>
            <a:t> Al Ghazali Rebellion</a:t>
          </a:r>
        </a:p>
        <a:p>
          <a:pPr algn="l">
            <a:lnSpc>
              <a:spcPct val="100000"/>
            </a:lnSpc>
            <a:spcAft>
              <a:spcPts val="0"/>
            </a:spcAft>
          </a:pPr>
          <a:r>
            <a:rPr lang="en-US" sz="1600" dirty="0"/>
            <a:t>1524: Hain Ahmed Pasha Rebellion</a:t>
          </a:r>
        </a:p>
        <a:p>
          <a:pPr algn="l">
            <a:lnSpc>
              <a:spcPct val="100000"/>
            </a:lnSpc>
            <a:spcAft>
              <a:spcPts val="0"/>
            </a:spcAft>
          </a:pPr>
          <a:r>
            <a:rPr lang="en-US" sz="1600" dirty="0"/>
            <a:t>1526: Babu </a:t>
          </a:r>
          <a:r>
            <a:rPr lang="en-US" sz="1600" dirty="0" err="1"/>
            <a:t>Zunnun</a:t>
          </a:r>
          <a:r>
            <a:rPr lang="en-US" sz="1600" dirty="0"/>
            <a:t> revolt</a:t>
          </a:r>
        </a:p>
        <a:p>
          <a:pPr algn="l">
            <a:lnSpc>
              <a:spcPct val="100000"/>
            </a:lnSpc>
            <a:spcAft>
              <a:spcPts val="0"/>
            </a:spcAft>
          </a:pPr>
          <a:r>
            <a:rPr lang="en-US" sz="1600" dirty="0"/>
            <a:t>1527: </a:t>
          </a:r>
          <a:r>
            <a:rPr lang="en-US" sz="1600" dirty="0" err="1"/>
            <a:t>Kalenderoglu</a:t>
          </a:r>
          <a:r>
            <a:rPr lang="en-US" sz="1600" dirty="0"/>
            <a:t> revolt</a:t>
          </a:r>
        </a:p>
        <a:p>
          <a:pPr algn="l">
            <a:lnSpc>
              <a:spcPct val="100000"/>
            </a:lnSpc>
            <a:spcAft>
              <a:spcPts val="0"/>
            </a:spcAft>
          </a:pPr>
          <a:r>
            <a:rPr lang="en-US" sz="1600" dirty="0"/>
            <a:t>1515: Janissary Rebellion </a:t>
          </a:r>
        </a:p>
        <a:p>
          <a:pPr algn="l">
            <a:lnSpc>
              <a:spcPct val="100000"/>
            </a:lnSpc>
            <a:spcAft>
              <a:spcPts val="0"/>
            </a:spcAft>
          </a:pPr>
          <a:r>
            <a:rPr lang="en-US" sz="1600" dirty="0"/>
            <a:t>1551-1558: </a:t>
          </a:r>
          <a:r>
            <a:rPr lang="en-US" sz="1600" dirty="0" err="1"/>
            <a:t>Suleymaniye</a:t>
          </a:r>
          <a:r>
            <a:rPr lang="en-US" sz="1600" dirty="0"/>
            <a:t> Mosque Complex</a:t>
          </a:r>
        </a:p>
        <a:p>
          <a:pPr algn="l">
            <a:lnSpc>
              <a:spcPct val="100000"/>
            </a:lnSpc>
            <a:spcAft>
              <a:spcPts val="0"/>
            </a:spcAft>
          </a:pPr>
          <a:r>
            <a:rPr lang="en-US" sz="1600" dirty="0"/>
            <a:t>1558: Prince Bayezid Rebels</a:t>
          </a:r>
        </a:p>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500" dirty="0"/>
        </a:p>
      </dgm:t>
    </dgm:pt>
    <dgm:pt modelId="{7FC50B2C-FC05-4812-9A7B-DDF3AC183CF1}" type="parTrans" cxnId="{F6E80995-7D83-4C78-B590-B2E2861B6216}">
      <dgm:prSet/>
      <dgm:spPr/>
      <dgm:t>
        <a:bodyPr/>
        <a:lstStyle/>
        <a:p>
          <a:endParaRPr lang="en-US"/>
        </a:p>
      </dgm:t>
    </dgm:pt>
    <dgm:pt modelId="{DD1DAB57-E2D4-4C1E-BF40-217C1594CA4D}" type="sibTrans" cxnId="{F6E80995-7D83-4C78-B590-B2E2861B6216}">
      <dgm:prSet/>
      <dgm:spPr/>
      <dgm:t>
        <a:bodyPr/>
        <a:lstStyle/>
        <a:p>
          <a:endParaRPr lang="en-US"/>
        </a:p>
      </dgm:t>
    </dgm:pt>
    <dgm:pt modelId="{EF0E6EBB-AFBE-434A-AF7B-8CC52804C3BF}">
      <dgm:prSet custT="1"/>
      <dgm:spPr/>
      <dgm:t>
        <a:bodyPr/>
        <a:lstStyle/>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600" dirty="0"/>
        </a:p>
        <a:p>
          <a:pPr algn="l">
            <a:lnSpc>
              <a:spcPct val="100000"/>
            </a:lnSpc>
            <a:spcAft>
              <a:spcPts val="0"/>
            </a:spcAft>
          </a:pPr>
          <a:endParaRPr lang="en-US" sz="1600" dirty="0"/>
        </a:p>
        <a:p>
          <a:pPr algn="l">
            <a:lnSpc>
              <a:spcPct val="100000"/>
            </a:lnSpc>
            <a:spcAft>
              <a:spcPts val="0"/>
            </a:spcAft>
          </a:pPr>
          <a:r>
            <a:rPr lang="en-US" sz="1600" dirty="0"/>
            <a:t>1534: Khizr Reis Barbarossa appointed as grand admiral</a:t>
          </a:r>
        </a:p>
        <a:p>
          <a:pPr algn="l">
            <a:lnSpc>
              <a:spcPct val="100000"/>
            </a:lnSpc>
            <a:spcAft>
              <a:spcPts val="0"/>
            </a:spcAft>
          </a:pPr>
          <a:r>
            <a:rPr lang="en-US" sz="1600" dirty="0"/>
            <a:t>1538: Victory at Preveza</a:t>
          </a:r>
        </a:p>
        <a:p>
          <a:pPr algn="l">
            <a:lnSpc>
              <a:spcPct val="100000"/>
            </a:lnSpc>
            <a:spcAft>
              <a:spcPts val="0"/>
            </a:spcAft>
          </a:pPr>
          <a:r>
            <a:rPr lang="en-US" sz="1600" dirty="0"/>
            <a:t>1546: Death of </a:t>
          </a:r>
          <a:r>
            <a:rPr lang="en-US" sz="1600" dirty="0" err="1"/>
            <a:t>Haydreddin</a:t>
          </a:r>
          <a:r>
            <a:rPr lang="en-US" sz="1600" dirty="0"/>
            <a:t> Barbarossa</a:t>
          </a:r>
        </a:p>
        <a:p>
          <a:pPr algn="l">
            <a:lnSpc>
              <a:spcPct val="100000"/>
            </a:lnSpc>
            <a:spcAft>
              <a:spcPts val="0"/>
            </a:spcAft>
          </a:pPr>
          <a:r>
            <a:rPr lang="en-US" sz="1600" dirty="0"/>
            <a:t>1538: Four campaigns to India under commands of </a:t>
          </a:r>
          <a:r>
            <a:rPr lang="en-US" sz="1600" dirty="0" err="1"/>
            <a:t>Hadim</a:t>
          </a:r>
          <a:r>
            <a:rPr lang="en-US" sz="1600" dirty="0"/>
            <a:t> Suleyman Pasha, Piri Reis, Murad Reis, </a:t>
          </a:r>
          <a:r>
            <a:rPr lang="en-US" sz="1600" dirty="0" err="1"/>
            <a:t>Seydi</a:t>
          </a:r>
          <a:r>
            <a:rPr lang="en-US" sz="1600" dirty="0"/>
            <a:t> Ali Reis</a:t>
          </a:r>
        </a:p>
        <a:p>
          <a:pPr algn="l">
            <a:lnSpc>
              <a:spcPct val="100000"/>
            </a:lnSpc>
            <a:spcAft>
              <a:spcPts val="0"/>
            </a:spcAft>
          </a:pPr>
          <a:r>
            <a:rPr lang="en-US" sz="1600" dirty="0"/>
            <a:t>1551: Tripoli taken </a:t>
          </a:r>
        </a:p>
        <a:p>
          <a:pPr algn="l">
            <a:lnSpc>
              <a:spcPct val="100000"/>
            </a:lnSpc>
            <a:spcAft>
              <a:spcPts val="0"/>
            </a:spcAft>
          </a:pPr>
          <a:r>
            <a:rPr lang="en-US" sz="1600" dirty="0"/>
            <a:t>1560: Victory at Djerba</a:t>
          </a:r>
        </a:p>
        <a:p>
          <a:pPr algn="l">
            <a:lnSpc>
              <a:spcPct val="100000"/>
            </a:lnSpc>
            <a:spcAft>
              <a:spcPts val="0"/>
            </a:spcAft>
          </a:pPr>
          <a:r>
            <a:rPr lang="en-US" sz="1600" dirty="0"/>
            <a:t>1565: Siege of Malta</a:t>
          </a:r>
        </a:p>
        <a:p>
          <a:pPr algn="l">
            <a:lnSpc>
              <a:spcPct val="100000"/>
            </a:lnSpc>
            <a:spcAft>
              <a:spcPts val="0"/>
            </a:spcAft>
          </a:pPr>
          <a:endParaRPr lang="en-US" sz="1500" dirty="0"/>
        </a:p>
        <a:p>
          <a:pPr algn="ctr">
            <a:lnSpc>
              <a:spcPct val="90000"/>
            </a:lnSpc>
            <a:spcAft>
              <a:spcPct val="35000"/>
            </a:spcAft>
          </a:pPr>
          <a:endParaRPr lang="en-US" sz="1200" dirty="0"/>
        </a:p>
        <a:p>
          <a:pPr algn="ctr">
            <a:lnSpc>
              <a:spcPct val="90000"/>
            </a:lnSpc>
            <a:spcAft>
              <a:spcPct val="35000"/>
            </a:spcAft>
          </a:pPr>
          <a:endParaRPr lang="en-US" sz="1200" dirty="0"/>
        </a:p>
      </dgm:t>
    </dgm:pt>
    <dgm:pt modelId="{FFCDDA2A-7E75-4BAD-A8FA-D7C9B59CC035}" type="parTrans" cxnId="{D11EE43E-7B13-4514-B310-C10FBA891C27}">
      <dgm:prSet/>
      <dgm:spPr/>
      <dgm:t>
        <a:bodyPr/>
        <a:lstStyle/>
        <a:p>
          <a:endParaRPr lang="en-US"/>
        </a:p>
      </dgm:t>
    </dgm:pt>
    <dgm:pt modelId="{F73842B6-4558-417D-A4C1-97B37D6550A7}" type="sibTrans" cxnId="{D11EE43E-7B13-4514-B310-C10FBA891C27}">
      <dgm:prSet/>
      <dgm:spPr/>
      <dgm:t>
        <a:bodyPr/>
        <a:lstStyle/>
        <a:p>
          <a:endParaRPr lang="en-US"/>
        </a:p>
      </dgm:t>
    </dgm:pt>
    <dgm:pt modelId="{F8FAE8BF-1348-4C5F-98BE-7DE82682323B}" type="pres">
      <dgm:prSet presAssocID="{A907C7A7-CD5E-4EEA-A273-0B4F1834CA1B}" presName="Name0" presStyleCnt="0">
        <dgm:presLayoutVars>
          <dgm:dir/>
          <dgm:resizeHandles val="exact"/>
        </dgm:presLayoutVars>
      </dgm:prSet>
      <dgm:spPr/>
    </dgm:pt>
    <dgm:pt modelId="{B334C177-F7AC-436A-A52C-CAA4DD9D64CB}" type="pres">
      <dgm:prSet presAssocID="{A907C7A7-CD5E-4EEA-A273-0B4F1834CA1B}" presName="fgShape" presStyleLbl="fgShp" presStyleIdx="0" presStyleCnt="1" custLinFactNeighborX="548" custLinFactNeighborY="57214"/>
      <dgm:spPr>
        <a:noFill/>
        <a:ln>
          <a:noFill/>
        </a:ln>
      </dgm:spPr>
    </dgm:pt>
    <dgm:pt modelId="{8A8BC71C-447E-496D-B84C-1A3BA0AE29F5}" type="pres">
      <dgm:prSet presAssocID="{A907C7A7-CD5E-4EEA-A273-0B4F1834CA1B}" presName="linComp" presStyleCnt="0"/>
      <dgm:spPr/>
    </dgm:pt>
    <dgm:pt modelId="{F0E54640-50A5-4694-83B5-890A4BB4C3CC}" type="pres">
      <dgm:prSet presAssocID="{A4BA43AD-E564-4FA1-ABEB-BD510465DCD2}" presName="compNode" presStyleCnt="0"/>
      <dgm:spPr/>
    </dgm:pt>
    <dgm:pt modelId="{E9BE6197-DDA1-48CB-9C72-5B2CC5EC5D66}" type="pres">
      <dgm:prSet presAssocID="{A4BA43AD-E564-4FA1-ABEB-BD510465DCD2}" presName="bkgdShape" presStyleLbl="node1" presStyleIdx="0" presStyleCnt="4"/>
      <dgm:spPr/>
    </dgm:pt>
    <dgm:pt modelId="{41B01D5C-4F49-4224-A8A1-7C7344226222}" type="pres">
      <dgm:prSet presAssocID="{A4BA43AD-E564-4FA1-ABEB-BD510465DCD2}" presName="nodeTx" presStyleLbl="node1" presStyleIdx="0" presStyleCnt="4">
        <dgm:presLayoutVars>
          <dgm:bulletEnabled val="1"/>
        </dgm:presLayoutVars>
      </dgm:prSet>
      <dgm:spPr/>
    </dgm:pt>
    <dgm:pt modelId="{055B71F2-1CF5-4651-9199-D22837C73E5D}" type="pres">
      <dgm:prSet presAssocID="{A4BA43AD-E564-4FA1-ABEB-BD510465DCD2}" presName="invisiNode" presStyleLbl="node1" presStyleIdx="0" presStyleCnt="4"/>
      <dgm:spPr/>
    </dgm:pt>
    <dgm:pt modelId="{5774DC6D-6878-4832-92AC-178860AA30F7}" type="pres">
      <dgm:prSet presAssocID="{A4BA43AD-E564-4FA1-ABEB-BD510465DCD2}" presName="imagNode" presStyleLbl="fgImgPlace1" presStyleIdx="0" presStyleCnt="4" custLinFactNeighborX="-540" custLinFactNeighborY="-12963"/>
      <dgm:spPr>
        <a:blipFill rotWithShape="1">
          <a:blip xmlns:r="http://schemas.openxmlformats.org/officeDocument/2006/relationships" r:embed="rId1"/>
          <a:srcRect/>
          <a:stretch>
            <a:fillRect l="-11000" r="-11000"/>
          </a:stretch>
        </a:blipFill>
      </dgm:spPr>
    </dgm:pt>
    <dgm:pt modelId="{6550FE3B-4B6F-4B6D-83A2-6CA2158E6401}" type="pres">
      <dgm:prSet presAssocID="{F6A87867-7E3A-46DE-86CB-660BCBEF1CC7}" presName="sibTrans" presStyleLbl="sibTrans2D1" presStyleIdx="0" presStyleCnt="0"/>
      <dgm:spPr/>
    </dgm:pt>
    <dgm:pt modelId="{32DC739F-37D1-489B-9A0D-08A4260F55CA}" type="pres">
      <dgm:prSet presAssocID="{55DF99B6-5B9B-4577-B2A4-AA8E7252DC98}" presName="compNode" presStyleCnt="0"/>
      <dgm:spPr/>
    </dgm:pt>
    <dgm:pt modelId="{D5474FBA-21AE-40C6-B7E3-46005ECA9533}" type="pres">
      <dgm:prSet presAssocID="{55DF99B6-5B9B-4577-B2A4-AA8E7252DC98}" presName="bkgdShape" presStyleLbl="node1" presStyleIdx="1" presStyleCnt="4"/>
      <dgm:spPr/>
    </dgm:pt>
    <dgm:pt modelId="{538464DE-AEBE-4031-B561-96EED7CAB4F3}" type="pres">
      <dgm:prSet presAssocID="{55DF99B6-5B9B-4577-B2A4-AA8E7252DC98}" presName="nodeTx" presStyleLbl="node1" presStyleIdx="1" presStyleCnt="4">
        <dgm:presLayoutVars>
          <dgm:bulletEnabled val="1"/>
        </dgm:presLayoutVars>
      </dgm:prSet>
      <dgm:spPr/>
    </dgm:pt>
    <dgm:pt modelId="{48C7DC7D-692D-429B-9A48-C7B016F110F1}" type="pres">
      <dgm:prSet presAssocID="{55DF99B6-5B9B-4577-B2A4-AA8E7252DC98}" presName="invisiNode" presStyleLbl="node1" presStyleIdx="1" presStyleCnt="4"/>
      <dgm:spPr/>
    </dgm:pt>
    <dgm:pt modelId="{B2619038-0F2B-4CFA-9ED9-7CDCA841B626}" type="pres">
      <dgm:prSet presAssocID="{55DF99B6-5B9B-4577-B2A4-AA8E7252DC98}" presName="imagNode" presStyleLbl="fgImgPlace1" presStyleIdx="1" presStyleCnt="4" custLinFactNeighborX="-1080" custLinFactNeighborY="-12422"/>
      <dgm:spPr>
        <a:blipFill rotWithShape="1">
          <a:blip xmlns:r="http://schemas.openxmlformats.org/officeDocument/2006/relationships" r:embed="rId2"/>
          <a:srcRect/>
          <a:stretch>
            <a:fillRect l="-17000" r="-17000"/>
          </a:stretch>
        </a:blipFill>
      </dgm:spPr>
    </dgm:pt>
    <dgm:pt modelId="{C622DEAB-92C6-48A9-8ADA-160950CAD330}" type="pres">
      <dgm:prSet presAssocID="{7634329F-8BCA-4AB9-B5D6-7FE1D3E65219}" presName="sibTrans" presStyleLbl="sibTrans2D1" presStyleIdx="0" presStyleCnt="0"/>
      <dgm:spPr/>
    </dgm:pt>
    <dgm:pt modelId="{5A87B121-2F35-425E-84C4-2B2A1B01EAA3}" type="pres">
      <dgm:prSet presAssocID="{EF0E6EBB-AFBE-434A-AF7B-8CC52804C3BF}" presName="compNode" presStyleCnt="0"/>
      <dgm:spPr/>
    </dgm:pt>
    <dgm:pt modelId="{A3DF196B-16E4-480C-9747-39BA7B643AE5}" type="pres">
      <dgm:prSet presAssocID="{EF0E6EBB-AFBE-434A-AF7B-8CC52804C3BF}" presName="bkgdShape" presStyleLbl="node1" presStyleIdx="2" presStyleCnt="4"/>
      <dgm:spPr/>
    </dgm:pt>
    <dgm:pt modelId="{5BF2D03C-3075-450F-AF9E-199BE9917FD0}" type="pres">
      <dgm:prSet presAssocID="{EF0E6EBB-AFBE-434A-AF7B-8CC52804C3BF}" presName="nodeTx" presStyleLbl="node1" presStyleIdx="2" presStyleCnt="4">
        <dgm:presLayoutVars>
          <dgm:bulletEnabled val="1"/>
        </dgm:presLayoutVars>
      </dgm:prSet>
      <dgm:spPr/>
    </dgm:pt>
    <dgm:pt modelId="{C0011DC8-7F3C-4877-A55B-EB8972041A32}" type="pres">
      <dgm:prSet presAssocID="{EF0E6EBB-AFBE-434A-AF7B-8CC52804C3BF}" presName="invisiNode" presStyleLbl="node1" presStyleIdx="2" presStyleCnt="4"/>
      <dgm:spPr/>
    </dgm:pt>
    <dgm:pt modelId="{CD865FAC-173D-4225-B375-27FD8BE9A991}" type="pres">
      <dgm:prSet presAssocID="{EF0E6EBB-AFBE-434A-AF7B-8CC52804C3BF}" presName="imagNode" presStyleLbl="fgImgPlace1" presStyleIdx="2" presStyleCnt="4" custLinFactNeighborX="-1080" custLinFactNeighborY="-11342"/>
      <dgm:spPr>
        <a:blipFill rotWithShape="1">
          <a:blip xmlns:r="http://schemas.openxmlformats.org/officeDocument/2006/relationships" r:embed="rId3"/>
          <a:srcRect/>
          <a:stretch>
            <a:fillRect l="-16000" r="-16000"/>
          </a:stretch>
        </a:blipFill>
      </dgm:spPr>
    </dgm:pt>
    <dgm:pt modelId="{3CD3AB90-16AD-4608-B84E-46527BE5F0E4}" type="pres">
      <dgm:prSet presAssocID="{F73842B6-4558-417D-A4C1-97B37D6550A7}" presName="sibTrans" presStyleLbl="sibTrans2D1" presStyleIdx="0" presStyleCnt="0"/>
      <dgm:spPr/>
    </dgm:pt>
    <dgm:pt modelId="{D08B763C-BD96-4520-A096-1D700C428288}" type="pres">
      <dgm:prSet presAssocID="{AA706EC1-1974-4F64-8D1D-78D4CC0339BC}" presName="compNode" presStyleCnt="0"/>
      <dgm:spPr/>
    </dgm:pt>
    <dgm:pt modelId="{45287A24-A147-43E4-9B08-B9B072580999}" type="pres">
      <dgm:prSet presAssocID="{AA706EC1-1974-4F64-8D1D-78D4CC0339BC}" presName="bkgdShape" presStyleLbl="node1" presStyleIdx="3" presStyleCnt="4"/>
      <dgm:spPr/>
    </dgm:pt>
    <dgm:pt modelId="{38754657-AD84-4B7F-A339-18FD527B1145}" type="pres">
      <dgm:prSet presAssocID="{AA706EC1-1974-4F64-8D1D-78D4CC0339BC}" presName="nodeTx" presStyleLbl="node1" presStyleIdx="3" presStyleCnt="4">
        <dgm:presLayoutVars>
          <dgm:bulletEnabled val="1"/>
        </dgm:presLayoutVars>
      </dgm:prSet>
      <dgm:spPr/>
    </dgm:pt>
    <dgm:pt modelId="{543A1480-D2AB-428C-8758-D762BFC6CFD5}" type="pres">
      <dgm:prSet presAssocID="{AA706EC1-1974-4F64-8D1D-78D4CC0339BC}" presName="invisiNode" presStyleLbl="node1" presStyleIdx="3" presStyleCnt="4"/>
      <dgm:spPr/>
    </dgm:pt>
    <dgm:pt modelId="{F8BF43A6-60C3-4117-8B71-A524E41AEA43}" type="pres">
      <dgm:prSet presAssocID="{AA706EC1-1974-4F64-8D1D-78D4CC0339BC}" presName="imagNode" presStyleLbl="fgImgPlace1" presStyleIdx="3" presStyleCnt="4" custLinFactNeighborY="-11882"/>
      <dgm:spPr>
        <a:blipFill rotWithShape="1">
          <a:blip xmlns:r="http://schemas.openxmlformats.org/officeDocument/2006/relationships" r:embed="rId4"/>
          <a:srcRect/>
          <a:stretch>
            <a:fillRect l="-17000" r="-17000"/>
          </a:stretch>
        </a:blipFill>
      </dgm:spPr>
    </dgm:pt>
  </dgm:ptLst>
  <dgm:cxnLst>
    <dgm:cxn modelId="{4C25CB08-AD83-44AD-A11A-E58412469B1B}" type="presOf" srcId="{A4BA43AD-E564-4FA1-ABEB-BD510465DCD2}" destId="{E9BE6197-DDA1-48CB-9C72-5B2CC5EC5D66}" srcOrd="0" destOrd="0" presId="urn:microsoft.com/office/officeart/2005/8/layout/hList7"/>
    <dgm:cxn modelId="{860D7125-E5E8-4185-87FD-8E5AC699A135}" type="presOf" srcId="{AA706EC1-1974-4F64-8D1D-78D4CC0339BC}" destId="{45287A24-A147-43E4-9B08-B9B072580999}" srcOrd="0" destOrd="0" presId="urn:microsoft.com/office/officeart/2005/8/layout/hList7"/>
    <dgm:cxn modelId="{D11EE43E-7B13-4514-B310-C10FBA891C27}" srcId="{A907C7A7-CD5E-4EEA-A273-0B4F1834CA1B}" destId="{EF0E6EBB-AFBE-434A-AF7B-8CC52804C3BF}" srcOrd="2" destOrd="0" parTransId="{FFCDDA2A-7E75-4BAD-A8FA-D7C9B59CC035}" sibTransId="{F73842B6-4558-417D-A4C1-97B37D6550A7}"/>
    <dgm:cxn modelId="{5FE0753F-24F3-41BB-A166-0C808B85774E}" type="presOf" srcId="{A4BA43AD-E564-4FA1-ABEB-BD510465DCD2}" destId="{41B01D5C-4F49-4224-A8A1-7C7344226222}" srcOrd="1" destOrd="0" presId="urn:microsoft.com/office/officeart/2005/8/layout/hList7"/>
    <dgm:cxn modelId="{9DD3EA4E-6AAA-4926-8A14-4F88C48C7415}" type="presOf" srcId="{55DF99B6-5B9B-4577-B2A4-AA8E7252DC98}" destId="{D5474FBA-21AE-40C6-B7E3-46005ECA9533}" srcOrd="0" destOrd="0" presId="urn:microsoft.com/office/officeart/2005/8/layout/hList7"/>
    <dgm:cxn modelId="{9DDA0052-047A-488B-9B26-688E2179E932}" type="presOf" srcId="{55DF99B6-5B9B-4577-B2A4-AA8E7252DC98}" destId="{538464DE-AEBE-4031-B561-96EED7CAB4F3}" srcOrd="1" destOrd="0" presId="urn:microsoft.com/office/officeart/2005/8/layout/hList7"/>
    <dgm:cxn modelId="{80955672-C88F-4A4D-93A5-0AA7B3A81306}" type="presOf" srcId="{EF0E6EBB-AFBE-434A-AF7B-8CC52804C3BF}" destId="{A3DF196B-16E4-480C-9747-39BA7B643AE5}" srcOrd="0" destOrd="0" presId="urn:microsoft.com/office/officeart/2005/8/layout/hList7"/>
    <dgm:cxn modelId="{32465F8E-E87E-497A-AB86-23EC3E51ABA8}" srcId="{A907C7A7-CD5E-4EEA-A273-0B4F1834CA1B}" destId="{A4BA43AD-E564-4FA1-ABEB-BD510465DCD2}" srcOrd="0" destOrd="0" parTransId="{C9082B9C-44C3-4305-914E-5B216A37D026}" sibTransId="{F6A87867-7E3A-46DE-86CB-660BCBEF1CC7}"/>
    <dgm:cxn modelId="{F6E80995-7D83-4C78-B590-B2E2861B6216}" srcId="{A907C7A7-CD5E-4EEA-A273-0B4F1834CA1B}" destId="{AA706EC1-1974-4F64-8D1D-78D4CC0339BC}" srcOrd="3" destOrd="0" parTransId="{7FC50B2C-FC05-4812-9A7B-DDF3AC183CF1}" sibTransId="{DD1DAB57-E2D4-4C1E-BF40-217C1594CA4D}"/>
    <dgm:cxn modelId="{07574EA7-29EF-447D-AFE0-BE902FFFE0C8}" type="presOf" srcId="{A907C7A7-CD5E-4EEA-A273-0B4F1834CA1B}" destId="{F8FAE8BF-1348-4C5F-98BE-7DE82682323B}" srcOrd="0" destOrd="0" presId="urn:microsoft.com/office/officeart/2005/8/layout/hList7"/>
    <dgm:cxn modelId="{B7E815B0-42F8-4B45-8A1D-817BC9B0344C}" type="presOf" srcId="{F73842B6-4558-417D-A4C1-97B37D6550A7}" destId="{3CD3AB90-16AD-4608-B84E-46527BE5F0E4}" srcOrd="0" destOrd="0" presId="urn:microsoft.com/office/officeart/2005/8/layout/hList7"/>
    <dgm:cxn modelId="{B2E96DB3-C73E-425C-A3E1-404B134C37A0}" srcId="{A907C7A7-CD5E-4EEA-A273-0B4F1834CA1B}" destId="{55DF99B6-5B9B-4577-B2A4-AA8E7252DC98}" srcOrd="1" destOrd="0" parTransId="{94C45E4D-4740-4BAD-98C5-A3D3F78E333C}" sibTransId="{7634329F-8BCA-4AB9-B5D6-7FE1D3E65219}"/>
    <dgm:cxn modelId="{099DFFCF-B600-4E6A-B6F7-05B5CF05B3EE}" type="presOf" srcId="{7634329F-8BCA-4AB9-B5D6-7FE1D3E65219}" destId="{C622DEAB-92C6-48A9-8ADA-160950CAD330}" srcOrd="0" destOrd="0" presId="urn:microsoft.com/office/officeart/2005/8/layout/hList7"/>
    <dgm:cxn modelId="{253651E7-414B-48E6-8E79-800E72EF27CC}" type="presOf" srcId="{AA706EC1-1974-4F64-8D1D-78D4CC0339BC}" destId="{38754657-AD84-4B7F-A339-18FD527B1145}" srcOrd="1" destOrd="0" presId="urn:microsoft.com/office/officeart/2005/8/layout/hList7"/>
    <dgm:cxn modelId="{E52F8FEE-287E-4FDF-8B92-DB5FC7A47DC2}" type="presOf" srcId="{F6A87867-7E3A-46DE-86CB-660BCBEF1CC7}" destId="{6550FE3B-4B6F-4B6D-83A2-6CA2158E6401}" srcOrd="0" destOrd="0" presId="urn:microsoft.com/office/officeart/2005/8/layout/hList7"/>
    <dgm:cxn modelId="{844279FB-16F3-4430-885B-AF2D249D4ACD}" type="presOf" srcId="{EF0E6EBB-AFBE-434A-AF7B-8CC52804C3BF}" destId="{5BF2D03C-3075-450F-AF9E-199BE9917FD0}" srcOrd="1" destOrd="0" presId="urn:microsoft.com/office/officeart/2005/8/layout/hList7"/>
    <dgm:cxn modelId="{61163231-D3DA-4658-9DDD-811140D54BCC}" type="presParOf" srcId="{F8FAE8BF-1348-4C5F-98BE-7DE82682323B}" destId="{B334C177-F7AC-436A-A52C-CAA4DD9D64CB}" srcOrd="0" destOrd="0" presId="urn:microsoft.com/office/officeart/2005/8/layout/hList7"/>
    <dgm:cxn modelId="{F3700B52-D33F-47DF-B7A8-9AE753A3BB9E}" type="presParOf" srcId="{F8FAE8BF-1348-4C5F-98BE-7DE82682323B}" destId="{8A8BC71C-447E-496D-B84C-1A3BA0AE29F5}" srcOrd="1" destOrd="0" presId="urn:microsoft.com/office/officeart/2005/8/layout/hList7"/>
    <dgm:cxn modelId="{65BF0838-6893-401B-98F5-B03AD44CA48B}" type="presParOf" srcId="{8A8BC71C-447E-496D-B84C-1A3BA0AE29F5}" destId="{F0E54640-50A5-4694-83B5-890A4BB4C3CC}" srcOrd="0" destOrd="0" presId="urn:microsoft.com/office/officeart/2005/8/layout/hList7"/>
    <dgm:cxn modelId="{939AB027-EDF4-4985-8437-B9F8E0D80960}" type="presParOf" srcId="{F0E54640-50A5-4694-83B5-890A4BB4C3CC}" destId="{E9BE6197-DDA1-48CB-9C72-5B2CC5EC5D66}" srcOrd="0" destOrd="0" presId="urn:microsoft.com/office/officeart/2005/8/layout/hList7"/>
    <dgm:cxn modelId="{BEFA75F0-E272-4602-A5E1-9C5905078604}" type="presParOf" srcId="{F0E54640-50A5-4694-83B5-890A4BB4C3CC}" destId="{41B01D5C-4F49-4224-A8A1-7C7344226222}" srcOrd="1" destOrd="0" presId="urn:microsoft.com/office/officeart/2005/8/layout/hList7"/>
    <dgm:cxn modelId="{E09D0C6D-78EE-47AF-A5E0-55A2C0B0CCB7}" type="presParOf" srcId="{F0E54640-50A5-4694-83B5-890A4BB4C3CC}" destId="{055B71F2-1CF5-4651-9199-D22837C73E5D}" srcOrd="2" destOrd="0" presId="urn:microsoft.com/office/officeart/2005/8/layout/hList7"/>
    <dgm:cxn modelId="{0D04828C-1978-4A7C-B958-B367DD822161}" type="presParOf" srcId="{F0E54640-50A5-4694-83B5-890A4BB4C3CC}" destId="{5774DC6D-6878-4832-92AC-178860AA30F7}" srcOrd="3" destOrd="0" presId="urn:microsoft.com/office/officeart/2005/8/layout/hList7"/>
    <dgm:cxn modelId="{965FB55C-A9F8-4EF2-8445-6C044236D9DC}" type="presParOf" srcId="{8A8BC71C-447E-496D-B84C-1A3BA0AE29F5}" destId="{6550FE3B-4B6F-4B6D-83A2-6CA2158E6401}" srcOrd="1" destOrd="0" presId="urn:microsoft.com/office/officeart/2005/8/layout/hList7"/>
    <dgm:cxn modelId="{B91E5A1B-AF03-44B3-8592-C6024F7E818A}" type="presParOf" srcId="{8A8BC71C-447E-496D-B84C-1A3BA0AE29F5}" destId="{32DC739F-37D1-489B-9A0D-08A4260F55CA}" srcOrd="2" destOrd="0" presId="urn:microsoft.com/office/officeart/2005/8/layout/hList7"/>
    <dgm:cxn modelId="{E015F7F2-0D2B-453B-B3A0-412E5C888E08}" type="presParOf" srcId="{32DC739F-37D1-489B-9A0D-08A4260F55CA}" destId="{D5474FBA-21AE-40C6-B7E3-46005ECA9533}" srcOrd="0" destOrd="0" presId="urn:microsoft.com/office/officeart/2005/8/layout/hList7"/>
    <dgm:cxn modelId="{524DEB9C-A500-4A91-B33F-290F5FF115EC}" type="presParOf" srcId="{32DC739F-37D1-489B-9A0D-08A4260F55CA}" destId="{538464DE-AEBE-4031-B561-96EED7CAB4F3}" srcOrd="1" destOrd="0" presId="urn:microsoft.com/office/officeart/2005/8/layout/hList7"/>
    <dgm:cxn modelId="{9FB40FAB-0E99-474A-A576-4641842995E2}" type="presParOf" srcId="{32DC739F-37D1-489B-9A0D-08A4260F55CA}" destId="{48C7DC7D-692D-429B-9A48-C7B016F110F1}" srcOrd="2" destOrd="0" presId="urn:microsoft.com/office/officeart/2005/8/layout/hList7"/>
    <dgm:cxn modelId="{E48E4AA2-2324-4EAA-BD43-105EA440BA44}" type="presParOf" srcId="{32DC739F-37D1-489B-9A0D-08A4260F55CA}" destId="{B2619038-0F2B-4CFA-9ED9-7CDCA841B626}" srcOrd="3" destOrd="0" presId="urn:microsoft.com/office/officeart/2005/8/layout/hList7"/>
    <dgm:cxn modelId="{83D3B2A4-B9F1-4EA1-9AE8-E6552C0EA961}" type="presParOf" srcId="{8A8BC71C-447E-496D-B84C-1A3BA0AE29F5}" destId="{C622DEAB-92C6-48A9-8ADA-160950CAD330}" srcOrd="3" destOrd="0" presId="urn:microsoft.com/office/officeart/2005/8/layout/hList7"/>
    <dgm:cxn modelId="{148399F7-D4A6-4C70-8F89-7CBD5E9F29E1}" type="presParOf" srcId="{8A8BC71C-447E-496D-B84C-1A3BA0AE29F5}" destId="{5A87B121-2F35-425E-84C4-2B2A1B01EAA3}" srcOrd="4" destOrd="0" presId="urn:microsoft.com/office/officeart/2005/8/layout/hList7"/>
    <dgm:cxn modelId="{D1DC3C40-192A-45F7-B4AC-EFA9AB1F5E49}" type="presParOf" srcId="{5A87B121-2F35-425E-84C4-2B2A1B01EAA3}" destId="{A3DF196B-16E4-480C-9747-39BA7B643AE5}" srcOrd="0" destOrd="0" presId="urn:microsoft.com/office/officeart/2005/8/layout/hList7"/>
    <dgm:cxn modelId="{7CA3B811-6145-4546-A65A-A85976AB9CD3}" type="presParOf" srcId="{5A87B121-2F35-425E-84C4-2B2A1B01EAA3}" destId="{5BF2D03C-3075-450F-AF9E-199BE9917FD0}" srcOrd="1" destOrd="0" presId="urn:microsoft.com/office/officeart/2005/8/layout/hList7"/>
    <dgm:cxn modelId="{864FE32B-62B9-471D-A4E1-0066712171EA}" type="presParOf" srcId="{5A87B121-2F35-425E-84C4-2B2A1B01EAA3}" destId="{C0011DC8-7F3C-4877-A55B-EB8972041A32}" srcOrd="2" destOrd="0" presId="urn:microsoft.com/office/officeart/2005/8/layout/hList7"/>
    <dgm:cxn modelId="{0BB49E2A-8AFF-4F5F-B06C-7A1A8FEFB6E5}" type="presParOf" srcId="{5A87B121-2F35-425E-84C4-2B2A1B01EAA3}" destId="{CD865FAC-173D-4225-B375-27FD8BE9A991}" srcOrd="3" destOrd="0" presId="urn:microsoft.com/office/officeart/2005/8/layout/hList7"/>
    <dgm:cxn modelId="{CFE2DA50-199E-469E-8B6D-66D614CFF750}" type="presParOf" srcId="{8A8BC71C-447E-496D-B84C-1A3BA0AE29F5}" destId="{3CD3AB90-16AD-4608-B84E-46527BE5F0E4}" srcOrd="5" destOrd="0" presId="urn:microsoft.com/office/officeart/2005/8/layout/hList7"/>
    <dgm:cxn modelId="{16D4ED5A-DB41-4EEE-ACDF-37FFA2F59E58}" type="presParOf" srcId="{8A8BC71C-447E-496D-B84C-1A3BA0AE29F5}" destId="{D08B763C-BD96-4520-A096-1D700C428288}" srcOrd="6" destOrd="0" presId="urn:microsoft.com/office/officeart/2005/8/layout/hList7"/>
    <dgm:cxn modelId="{64066F57-07ED-4D48-A46C-243C78F6EC27}" type="presParOf" srcId="{D08B763C-BD96-4520-A096-1D700C428288}" destId="{45287A24-A147-43E4-9B08-B9B072580999}" srcOrd="0" destOrd="0" presId="urn:microsoft.com/office/officeart/2005/8/layout/hList7"/>
    <dgm:cxn modelId="{B9F288BA-3C04-4488-88A1-346C014667F5}" type="presParOf" srcId="{D08B763C-BD96-4520-A096-1D700C428288}" destId="{38754657-AD84-4B7F-A339-18FD527B1145}" srcOrd="1" destOrd="0" presId="urn:microsoft.com/office/officeart/2005/8/layout/hList7"/>
    <dgm:cxn modelId="{AD506C56-F283-4D55-A710-E18CEA2AE31F}" type="presParOf" srcId="{D08B763C-BD96-4520-A096-1D700C428288}" destId="{543A1480-D2AB-428C-8758-D762BFC6CFD5}" srcOrd="2" destOrd="0" presId="urn:microsoft.com/office/officeart/2005/8/layout/hList7"/>
    <dgm:cxn modelId="{F0A55F3E-54CC-4BA1-AF76-1F0086EAAEC5}" type="presParOf" srcId="{D08B763C-BD96-4520-A096-1D700C428288}" destId="{F8BF43A6-60C3-4117-8B71-A524E41AEA43}"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07C7A7-CD5E-4EEA-A273-0B4F1834CA1B}"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A4BA43AD-E564-4FA1-ABEB-BD510465DCD2}">
      <dgm:prSet phldrT="[Text]" custT="1"/>
      <dgm:spPr/>
      <dgm:t>
        <a:bodyPr/>
        <a:lstStyle/>
        <a:p>
          <a:pPr algn="ctr">
            <a:lnSpc>
              <a:spcPct val="90000"/>
            </a:lnSpc>
            <a:spcAft>
              <a:spcPct val="35000"/>
            </a:spcAft>
          </a:pPr>
          <a:endParaRPr lang="en-US" sz="1400" dirty="0"/>
        </a:p>
        <a:p>
          <a:pPr algn="ctr">
            <a:lnSpc>
              <a:spcPct val="90000"/>
            </a:lnSpc>
            <a:spcAft>
              <a:spcPct val="35000"/>
            </a:spcAft>
          </a:pPr>
          <a:endParaRPr lang="en-US" sz="1400" dirty="0"/>
        </a:p>
        <a:p>
          <a:pPr algn="ctr">
            <a:lnSpc>
              <a:spcPct val="90000"/>
            </a:lnSpc>
            <a:spcAft>
              <a:spcPct val="35000"/>
            </a:spcAft>
          </a:pPr>
          <a:endParaRPr lang="en-US" sz="1400" dirty="0"/>
        </a:p>
        <a:p>
          <a:pPr algn="l">
            <a:lnSpc>
              <a:spcPct val="100000"/>
            </a:lnSpc>
            <a:spcAft>
              <a:spcPts val="0"/>
            </a:spcAft>
          </a:pPr>
          <a:endParaRPr lang="en-US" sz="1500" dirty="0"/>
        </a:p>
        <a:p>
          <a:pPr algn="l">
            <a:lnSpc>
              <a:spcPct val="100000"/>
            </a:lnSpc>
            <a:spcAft>
              <a:spcPts val="0"/>
            </a:spcAft>
          </a:pPr>
          <a:r>
            <a:rPr lang="en-US" sz="1600" dirty="0"/>
            <a:t>1521: Belgrade taken</a:t>
          </a:r>
        </a:p>
        <a:p>
          <a:pPr algn="l">
            <a:lnSpc>
              <a:spcPct val="100000"/>
            </a:lnSpc>
            <a:spcAft>
              <a:spcPts val="0"/>
            </a:spcAft>
          </a:pPr>
          <a:r>
            <a:rPr lang="en-US" sz="1600" dirty="0"/>
            <a:t>1522: Rhodes taken</a:t>
          </a:r>
        </a:p>
        <a:p>
          <a:pPr algn="l">
            <a:lnSpc>
              <a:spcPct val="100000"/>
            </a:lnSpc>
            <a:spcAft>
              <a:spcPts val="0"/>
            </a:spcAft>
          </a:pPr>
          <a:r>
            <a:rPr lang="en-US" sz="1600" dirty="0"/>
            <a:t>1526: Alliance: Francis I of France</a:t>
          </a:r>
        </a:p>
        <a:p>
          <a:pPr algn="l">
            <a:lnSpc>
              <a:spcPct val="100000"/>
            </a:lnSpc>
            <a:spcAft>
              <a:spcPts val="0"/>
            </a:spcAft>
          </a:pPr>
          <a:r>
            <a:rPr lang="en-US" sz="1600" dirty="0"/>
            <a:t>1526: Victory against Hungary at Battle of Mohacs</a:t>
          </a:r>
        </a:p>
        <a:p>
          <a:pPr algn="l">
            <a:lnSpc>
              <a:spcPct val="100000"/>
            </a:lnSpc>
            <a:spcAft>
              <a:spcPts val="0"/>
            </a:spcAft>
          </a:pPr>
          <a:r>
            <a:rPr lang="en-US" sz="1600" dirty="0"/>
            <a:t>1529: First siege of Vienna</a:t>
          </a:r>
        </a:p>
        <a:p>
          <a:pPr algn="l">
            <a:lnSpc>
              <a:spcPct val="100000"/>
            </a:lnSpc>
            <a:spcAft>
              <a:spcPts val="0"/>
            </a:spcAft>
          </a:pPr>
          <a:r>
            <a:rPr lang="en-US" sz="1600" dirty="0"/>
            <a:t>1529: Buda taken</a:t>
          </a:r>
        </a:p>
        <a:p>
          <a:pPr algn="l">
            <a:lnSpc>
              <a:spcPct val="100000"/>
            </a:lnSpc>
            <a:spcAft>
              <a:spcPts val="0"/>
            </a:spcAft>
          </a:pPr>
          <a:r>
            <a:rPr lang="en-US" sz="1600" dirty="0"/>
            <a:t>1532: Siege of Guns</a:t>
          </a:r>
        </a:p>
        <a:p>
          <a:pPr algn="l">
            <a:lnSpc>
              <a:spcPct val="100000"/>
            </a:lnSpc>
            <a:spcAft>
              <a:spcPts val="0"/>
            </a:spcAft>
          </a:pPr>
          <a:r>
            <a:rPr lang="en-US" sz="1600" dirty="0"/>
            <a:t>1537: Italy Campaign</a:t>
          </a:r>
        </a:p>
        <a:p>
          <a:pPr algn="l">
            <a:lnSpc>
              <a:spcPct val="100000"/>
            </a:lnSpc>
            <a:spcAft>
              <a:spcPts val="0"/>
            </a:spcAft>
          </a:pPr>
          <a:r>
            <a:rPr lang="en-US" sz="1600" dirty="0"/>
            <a:t>1538: Moldavia Campaign</a:t>
          </a:r>
        </a:p>
        <a:p>
          <a:pPr algn="l">
            <a:lnSpc>
              <a:spcPct val="100000"/>
            </a:lnSpc>
            <a:spcAft>
              <a:spcPts val="0"/>
            </a:spcAft>
          </a:pPr>
          <a:r>
            <a:rPr lang="en-US" sz="1600" dirty="0"/>
            <a:t>1541: Reconquest of Buda</a:t>
          </a:r>
        </a:p>
        <a:p>
          <a:pPr algn="l">
            <a:lnSpc>
              <a:spcPct val="100000"/>
            </a:lnSpc>
            <a:spcAft>
              <a:spcPts val="0"/>
            </a:spcAft>
          </a:pPr>
          <a:r>
            <a:rPr lang="en-US" sz="1600" dirty="0"/>
            <a:t>1543: Esztergom, Pecs taken</a:t>
          </a:r>
        </a:p>
        <a:p>
          <a:pPr algn="l">
            <a:lnSpc>
              <a:spcPct val="100000"/>
            </a:lnSpc>
            <a:spcAft>
              <a:spcPts val="0"/>
            </a:spcAft>
          </a:pPr>
          <a:r>
            <a:rPr lang="en-US" sz="1600" dirty="0"/>
            <a:t>1547: Conquest of Timisoara</a:t>
          </a:r>
        </a:p>
        <a:p>
          <a:pPr algn="l">
            <a:lnSpc>
              <a:spcPct val="100000"/>
            </a:lnSpc>
            <a:spcAft>
              <a:spcPts val="0"/>
            </a:spcAft>
          </a:pPr>
          <a:r>
            <a:rPr lang="en-US" sz="1600" dirty="0"/>
            <a:t>1566: Conquest of </a:t>
          </a:r>
          <a:r>
            <a:rPr lang="en-US" sz="1600" dirty="0" err="1"/>
            <a:t>Szigetvar</a:t>
          </a:r>
          <a:endParaRPr lang="en-US" sz="1600" dirty="0"/>
        </a:p>
        <a:p>
          <a:pPr algn="ctr">
            <a:lnSpc>
              <a:spcPct val="90000"/>
            </a:lnSpc>
            <a:spcAft>
              <a:spcPct val="35000"/>
            </a:spcAft>
          </a:pPr>
          <a:endParaRPr lang="en-US" sz="1400" dirty="0"/>
        </a:p>
      </dgm:t>
    </dgm:pt>
    <dgm:pt modelId="{C9082B9C-44C3-4305-914E-5B216A37D026}" type="parTrans" cxnId="{32465F8E-E87E-497A-AB86-23EC3E51ABA8}">
      <dgm:prSet/>
      <dgm:spPr/>
      <dgm:t>
        <a:bodyPr/>
        <a:lstStyle/>
        <a:p>
          <a:endParaRPr lang="en-US"/>
        </a:p>
      </dgm:t>
    </dgm:pt>
    <dgm:pt modelId="{F6A87867-7E3A-46DE-86CB-660BCBEF1CC7}" type="sibTrans" cxnId="{32465F8E-E87E-497A-AB86-23EC3E51ABA8}">
      <dgm:prSet/>
      <dgm:spPr/>
      <dgm:t>
        <a:bodyPr/>
        <a:lstStyle/>
        <a:p>
          <a:endParaRPr lang="en-US"/>
        </a:p>
      </dgm:t>
    </dgm:pt>
    <dgm:pt modelId="{55DF99B6-5B9B-4577-B2A4-AA8E7252DC98}">
      <dgm:prSet phldrT="[Text]" custT="1"/>
      <dgm:spPr>
        <a:solidFill>
          <a:schemeClr val="tx2">
            <a:lumMod val="85000"/>
          </a:schemeClr>
        </a:solidFill>
      </dgm:spPr>
      <dgm:t>
        <a:bodyPr/>
        <a:lstStyle/>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r>
            <a:rPr lang="en-US" sz="1600" dirty="0"/>
            <a:t>1533-1534: Campaign of the Two </a:t>
          </a:r>
          <a:r>
            <a:rPr lang="en-US" sz="1600" dirty="0" err="1"/>
            <a:t>Iraqs</a:t>
          </a:r>
          <a:r>
            <a:rPr lang="en-US" sz="1600" dirty="0"/>
            <a:t>, Baghdad taken</a:t>
          </a:r>
        </a:p>
        <a:p>
          <a:pPr algn="l">
            <a:lnSpc>
              <a:spcPct val="100000"/>
            </a:lnSpc>
            <a:spcAft>
              <a:spcPts val="0"/>
            </a:spcAft>
          </a:pPr>
          <a:r>
            <a:rPr lang="en-US" sz="1600" dirty="0"/>
            <a:t>1538: Basra taken</a:t>
          </a:r>
        </a:p>
        <a:p>
          <a:pPr algn="l">
            <a:lnSpc>
              <a:spcPct val="100000"/>
            </a:lnSpc>
            <a:spcAft>
              <a:spcPts val="0"/>
            </a:spcAft>
          </a:pPr>
          <a:r>
            <a:rPr lang="en-US" sz="1600" dirty="0"/>
            <a:t>1548: Second Campaign against the Safavids</a:t>
          </a:r>
        </a:p>
        <a:p>
          <a:pPr algn="l">
            <a:lnSpc>
              <a:spcPct val="100000"/>
            </a:lnSpc>
            <a:spcAft>
              <a:spcPts val="0"/>
            </a:spcAft>
          </a:pPr>
          <a:r>
            <a:rPr lang="en-US" sz="1600" dirty="0"/>
            <a:t>1553: Nakhichevan Campaign and execution of Prince Mustafa</a:t>
          </a:r>
        </a:p>
        <a:p>
          <a:pPr algn="l">
            <a:lnSpc>
              <a:spcPct val="100000"/>
            </a:lnSpc>
            <a:spcAft>
              <a:spcPts val="0"/>
            </a:spcAft>
          </a:pPr>
          <a:r>
            <a:rPr lang="en-US" sz="1600" dirty="0"/>
            <a:t>1554: Yerevan taken</a:t>
          </a:r>
        </a:p>
        <a:p>
          <a:pPr algn="l">
            <a:lnSpc>
              <a:spcPct val="100000"/>
            </a:lnSpc>
            <a:spcAft>
              <a:spcPts val="0"/>
            </a:spcAft>
          </a:pPr>
          <a:r>
            <a:rPr lang="en-US" sz="1600" dirty="0"/>
            <a:t>1555: Peace of </a:t>
          </a:r>
          <a:r>
            <a:rPr lang="en-US" sz="1600" dirty="0" err="1"/>
            <a:t>Amasya</a:t>
          </a:r>
          <a:endParaRPr lang="en-US" sz="1600" dirty="0"/>
        </a:p>
        <a:p>
          <a:pPr algn="l">
            <a:lnSpc>
              <a:spcPct val="100000"/>
            </a:lnSpc>
            <a:spcAft>
              <a:spcPts val="0"/>
            </a:spcAft>
          </a:pPr>
          <a:endParaRPr lang="en-US" sz="1500" dirty="0"/>
        </a:p>
        <a:p>
          <a:pPr algn="l">
            <a:lnSpc>
              <a:spcPct val="100000"/>
            </a:lnSpc>
            <a:spcAft>
              <a:spcPts val="0"/>
            </a:spcAft>
          </a:pPr>
          <a:endParaRPr lang="en-US" sz="1000" dirty="0"/>
        </a:p>
        <a:p>
          <a:pPr algn="ctr">
            <a:lnSpc>
              <a:spcPct val="100000"/>
            </a:lnSpc>
            <a:spcAft>
              <a:spcPct val="35000"/>
            </a:spcAft>
          </a:pPr>
          <a:endParaRPr lang="en-US" sz="1200" dirty="0"/>
        </a:p>
        <a:p>
          <a:pPr algn="ctr">
            <a:lnSpc>
              <a:spcPct val="100000"/>
            </a:lnSpc>
            <a:spcAft>
              <a:spcPct val="35000"/>
            </a:spcAft>
          </a:pPr>
          <a:endParaRPr lang="en-US" sz="1200" dirty="0"/>
        </a:p>
      </dgm:t>
    </dgm:pt>
    <dgm:pt modelId="{94C45E4D-4740-4BAD-98C5-A3D3F78E333C}" type="parTrans" cxnId="{B2E96DB3-C73E-425C-A3E1-404B134C37A0}">
      <dgm:prSet/>
      <dgm:spPr/>
      <dgm:t>
        <a:bodyPr/>
        <a:lstStyle/>
        <a:p>
          <a:endParaRPr lang="en-US"/>
        </a:p>
      </dgm:t>
    </dgm:pt>
    <dgm:pt modelId="{7634329F-8BCA-4AB9-B5D6-7FE1D3E65219}" type="sibTrans" cxnId="{B2E96DB3-C73E-425C-A3E1-404B134C37A0}">
      <dgm:prSet/>
      <dgm:spPr/>
      <dgm:t>
        <a:bodyPr/>
        <a:lstStyle/>
        <a:p>
          <a:endParaRPr lang="en-US"/>
        </a:p>
      </dgm:t>
    </dgm:pt>
    <dgm:pt modelId="{AA706EC1-1974-4F64-8D1D-78D4CC0339BC}">
      <dgm:prSet phldrT="[Text]" custT="1"/>
      <dgm:spPr>
        <a:solidFill>
          <a:schemeClr val="tx2">
            <a:lumMod val="85000"/>
          </a:schemeClr>
        </a:solidFill>
      </dgm:spPr>
      <dgm:t>
        <a:bodyPr/>
        <a:lstStyle/>
        <a:p>
          <a:pPr algn="l">
            <a:lnSpc>
              <a:spcPct val="100000"/>
            </a:lnSpc>
            <a:spcAft>
              <a:spcPts val="0"/>
            </a:spcAft>
          </a:pPr>
          <a:r>
            <a:rPr lang="en-US" sz="1600" dirty="0"/>
            <a:t>1521: </a:t>
          </a:r>
          <a:r>
            <a:rPr lang="en-US" sz="1600" dirty="0" err="1"/>
            <a:t>Janbirdi</a:t>
          </a:r>
          <a:r>
            <a:rPr lang="en-US" sz="1600" dirty="0"/>
            <a:t> Al Ghazali Rebellion</a:t>
          </a:r>
        </a:p>
        <a:p>
          <a:pPr algn="l">
            <a:lnSpc>
              <a:spcPct val="100000"/>
            </a:lnSpc>
            <a:spcAft>
              <a:spcPts val="0"/>
            </a:spcAft>
          </a:pPr>
          <a:r>
            <a:rPr lang="en-US" sz="1600" dirty="0"/>
            <a:t>1524: Hain Ahmed Pasha Rebellion</a:t>
          </a:r>
        </a:p>
        <a:p>
          <a:pPr algn="l">
            <a:lnSpc>
              <a:spcPct val="100000"/>
            </a:lnSpc>
            <a:spcAft>
              <a:spcPts val="0"/>
            </a:spcAft>
          </a:pPr>
          <a:r>
            <a:rPr lang="en-US" sz="1600" dirty="0"/>
            <a:t>1515: Janissary Rebellion </a:t>
          </a:r>
        </a:p>
        <a:p>
          <a:pPr algn="l">
            <a:lnSpc>
              <a:spcPct val="100000"/>
            </a:lnSpc>
            <a:spcAft>
              <a:spcPts val="0"/>
            </a:spcAft>
          </a:pPr>
          <a:r>
            <a:rPr lang="en-US" sz="1600" dirty="0"/>
            <a:t>1551-1558: </a:t>
          </a:r>
          <a:r>
            <a:rPr lang="en-US" sz="1600" dirty="0" err="1"/>
            <a:t>Suleymaniye</a:t>
          </a:r>
          <a:r>
            <a:rPr lang="en-US" sz="1600" dirty="0"/>
            <a:t> Mosque Complex</a:t>
          </a:r>
        </a:p>
        <a:p>
          <a:pPr algn="l">
            <a:lnSpc>
              <a:spcPct val="100000"/>
            </a:lnSpc>
            <a:spcAft>
              <a:spcPts val="0"/>
            </a:spcAft>
          </a:pPr>
          <a:r>
            <a:rPr lang="en-US" sz="1600" dirty="0"/>
            <a:t>1558: Prince Bayezid Rebels</a:t>
          </a:r>
        </a:p>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500" dirty="0"/>
        </a:p>
      </dgm:t>
    </dgm:pt>
    <dgm:pt modelId="{7FC50B2C-FC05-4812-9A7B-DDF3AC183CF1}" type="parTrans" cxnId="{F6E80995-7D83-4C78-B590-B2E2861B6216}">
      <dgm:prSet/>
      <dgm:spPr/>
      <dgm:t>
        <a:bodyPr/>
        <a:lstStyle/>
        <a:p>
          <a:endParaRPr lang="en-US"/>
        </a:p>
      </dgm:t>
    </dgm:pt>
    <dgm:pt modelId="{DD1DAB57-E2D4-4C1E-BF40-217C1594CA4D}" type="sibTrans" cxnId="{F6E80995-7D83-4C78-B590-B2E2861B6216}">
      <dgm:prSet/>
      <dgm:spPr/>
      <dgm:t>
        <a:bodyPr/>
        <a:lstStyle/>
        <a:p>
          <a:endParaRPr lang="en-US"/>
        </a:p>
      </dgm:t>
    </dgm:pt>
    <dgm:pt modelId="{EF0E6EBB-AFBE-434A-AF7B-8CC52804C3BF}">
      <dgm:prSet custT="1"/>
      <dgm:spPr>
        <a:solidFill>
          <a:schemeClr val="tx2">
            <a:lumMod val="85000"/>
          </a:schemeClr>
        </a:solidFill>
      </dgm:spPr>
      <dgm:t>
        <a:bodyPr/>
        <a:lstStyle/>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600" dirty="0"/>
        </a:p>
        <a:p>
          <a:pPr algn="l">
            <a:lnSpc>
              <a:spcPct val="100000"/>
            </a:lnSpc>
            <a:spcAft>
              <a:spcPts val="0"/>
            </a:spcAft>
          </a:pPr>
          <a:r>
            <a:rPr lang="en-US" sz="1600" dirty="0"/>
            <a:t>1534: Khizr Reis Barbarossa appointed as grand admiral</a:t>
          </a:r>
        </a:p>
        <a:p>
          <a:pPr algn="l">
            <a:lnSpc>
              <a:spcPct val="100000"/>
            </a:lnSpc>
            <a:spcAft>
              <a:spcPts val="0"/>
            </a:spcAft>
          </a:pPr>
          <a:r>
            <a:rPr lang="en-US" sz="1600" dirty="0"/>
            <a:t>1538: Victory at Preveza</a:t>
          </a:r>
        </a:p>
        <a:p>
          <a:pPr algn="l">
            <a:lnSpc>
              <a:spcPct val="100000"/>
            </a:lnSpc>
            <a:spcAft>
              <a:spcPts val="0"/>
            </a:spcAft>
          </a:pPr>
          <a:r>
            <a:rPr lang="en-US" sz="1600" dirty="0"/>
            <a:t>1546: Death of </a:t>
          </a:r>
          <a:r>
            <a:rPr lang="en-US" sz="1600" dirty="0" err="1"/>
            <a:t>Haydreddin</a:t>
          </a:r>
          <a:r>
            <a:rPr lang="en-US" sz="1600" dirty="0"/>
            <a:t> Barbarossa</a:t>
          </a:r>
        </a:p>
        <a:p>
          <a:pPr algn="l">
            <a:lnSpc>
              <a:spcPct val="100000"/>
            </a:lnSpc>
            <a:spcAft>
              <a:spcPts val="0"/>
            </a:spcAft>
          </a:pPr>
          <a:r>
            <a:rPr lang="en-US" sz="1600" dirty="0"/>
            <a:t>1538: Four campaigns to India under commands of </a:t>
          </a:r>
          <a:r>
            <a:rPr lang="en-US" sz="1600" dirty="0" err="1"/>
            <a:t>Hadim</a:t>
          </a:r>
          <a:r>
            <a:rPr lang="en-US" sz="1600" dirty="0"/>
            <a:t> Suleyman Pasha, Piri Reis, Murad Reis, </a:t>
          </a:r>
          <a:r>
            <a:rPr lang="en-US" sz="1600" dirty="0" err="1"/>
            <a:t>Seydi</a:t>
          </a:r>
          <a:r>
            <a:rPr lang="en-US" sz="1600" dirty="0"/>
            <a:t> Ali Reis</a:t>
          </a:r>
        </a:p>
        <a:p>
          <a:pPr algn="l">
            <a:lnSpc>
              <a:spcPct val="100000"/>
            </a:lnSpc>
            <a:spcAft>
              <a:spcPts val="0"/>
            </a:spcAft>
          </a:pPr>
          <a:r>
            <a:rPr lang="en-US" sz="1600" dirty="0"/>
            <a:t>1560: Victory at Djerba</a:t>
          </a:r>
        </a:p>
        <a:p>
          <a:pPr algn="l">
            <a:lnSpc>
              <a:spcPct val="100000"/>
            </a:lnSpc>
            <a:spcAft>
              <a:spcPts val="0"/>
            </a:spcAft>
          </a:pPr>
          <a:r>
            <a:rPr lang="en-US" sz="1600" dirty="0"/>
            <a:t>1565: Siege of Malta</a:t>
          </a:r>
        </a:p>
        <a:p>
          <a:pPr algn="l">
            <a:lnSpc>
              <a:spcPct val="100000"/>
            </a:lnSpc>
            <a:spcAft>
              <a:spcPts val="0"/>
            </a:spcAft>
          </a:pPr>
          <a:endParaRPr lang="en-US" sz="1500" dirty="0"/>
        </a:p>
        <a:p>
          <a:pPr algn="ctr">
            <a:lnSpc>
              <a:spcPct val="90000"/>
            </a:lnSpc>
            <a:spcAft>
              <a:spcPct val="35000"/>
            </a:spcAft>
          </a:pPr>
          <a:endParaRPr lang="en-US" sz="1200" dirty="0"/>
        </a:p>
        <a:p>
          <a:pPr algn="ctr">
            <a:lnSpc>
              <a:spcPct val="90000"/>
            </a:lnSpc>
            <a:spcAft>
              <a:spcPct val="35000"/>
            </a:spcAft>
          </a:pPr>
          <a:endParaRPr lang="en-US" sz="1200" dirty="0"/>
        </a:p>
      </dgm:t>
    </dgm:pt>
    <dgm:pt modelId="{FFCDDA2A-7E75-4BAD-A8FA-D7C9B59CC035}" type="parTrans" cxnId="{D11EE43E-7B13-4514-B310-C10FBA891C27}">
      <dgm:prSet/>
      <dgm:spPr/>
      <dgm:t>
        <a:bodyPr/>
        <a:lstStyle/>
        <a:p>
          <a:endParaRPr lang="en-US"/>
        </a:p>
      </dgm:t>
    </dgm:pt>
    <dgm:pt modelId="{F73842B6-4558-417D-A4C1-97B37D6550A7}" type="sibTrans" cxnId="{D11EE43E-7B13-4514-B310-C10FBA891C27}">
      <dgm:prSet/>
      <dgm:spPr/>
      <dgm:t>
        <a:bodyPr/>
        <a:lstStyle/>
        <a:p>
          <a:endParaRPr lang="en-US"/>
        </a:p>
      </dgm:t>
    </dgm:pt>
    <dgm:pt modelId="{F8FAE8BF-1348-4C5F-98BE-7DE82682323B}" type="pres">
      <dgm:prSet presAssocID="{A907C7A7-CD5E-4EEA-A273-0B4F1834CA1B}" presName="Name0" presStyleCnt="0">
        <dgm:presLayoutVars>
          <dgm:dir/>
          <dgm:resizeHandles val="exact"/>
        </dgm:presLayoutVars>
      </dgm:prSet>
      <dgm:spPr/>
    </dgm:pt>
    <dgm:pt modelId="{B334C177-F7AC-436A-A52C-CAA4DD9D64CB}" type="pres">
      <dgm:prSet presAssocID="{A907C7A7-CD5E-4EEA-A273-0B4F1834CA1B}" presName="fgShape" presStyleLbl="fgShp" presStyleIdx="0" presStyleCnt="1" custLinFactNeighborX="548" custLinFactNeighborY="57214"/>
      <dgm:spPr>
        <a:noFill/>
        <a:ln>
          <a:noFill/>
        </a:ln>
      </dgm:spPr>
    </dgm:pt>
    <dgm:pt modelId="{8A8BC71C-447E-496D-B84C-1A3BA0AE29F5}" type="pres">
      <dgm:prSet presAssocID="{A907C7A7-CD5E-4EEA-A273-0B4F1834CA1B}" presName="linComp" presStyleCnt="0"/>
      <dgm:spPr/>
    </dgm:pt>
    <dgm:pt modelId="{F0E54640-50A5-4694-83B5-890A4BB4C3CC}" type="pres">
      <dgm:prSet presAssocID="{A4BA43AD-E564-4FA1-ABEB-BD510465DCD2}" presName="compNode" presStyleCnt="0"/>
      <dgm:spPr/>
    </dgm:pt>
    <dgm:pt modelId="{E9BE6197-DDA1-48CB-9C72-5B2CC5EC5D66}" type="pres">
      <dgm:prSet presAssocID="{A4BA43AD-E564-4FA1-ABEB-BD510465DCD2}" presName="bkgdShape" presStyleLbl="node1" presStyleIdx="0" presStyleCnt="4"/>
      <dgm:spPr/>
    </dgm:pt>
    <dgm:pt modelId="{41B01D5C-4F49-4224-A8A1-7C7344226222}" type="pres">
      <dgm:prSet presAssocID="{A4BA43AD-E564-4FA1-ABEB-BD510465DCD2}" presName="nodeTx" presStyleLbl="node1" presStyleIdx="0" presStyleCnt="4">
        <dgm:presLayoutVars>
          <dgm:bulletEnabled val="1"/>
        </dgm:presLayoutVars>
      </dgm:prSet>
      <dgm:spPr/>
    </dgm:pt>
    <dgm:pt modelId="{055B71F2-1CF5-4651-9199-D22837C73E5D}" type="pres">
      <dgm:prSet presAssocID="{A4BA43AD-E564-4FA1-ABEB-BD510465DCD2}" presName="invisiNode" presStyleLbl="node1" presStyleIdx="0" presStyleCnt="4"/>
      <dgm:spPr/>
    </dgm:pt>
    <dgm:pt modelId="{5774DC6D-6878-4832-92AC-178860AA30F7}" type="pres">
      <dgm:prSet presAssocID="{A4BA43AD-E564-4FA1-ABEB-BD510465DCD2}" presName="imagNode" presStyleLbl="fgImgPlace1" presStyleIdx="0" presStyleCnt="4" custLinFactNeighborX="-540" custLinFactNeighborY="-12963"/>
      <dgm:spPr>
        <a:blipFill rotWithShape="1">
          <a:blip xmlns:r="http://schemas.openxmlformats.org/officeDocument/2006/relationships" r:embed="rId1"/>
          <a:srcRect/>
          <a:stretch>
            <a:fillRect l="-11000" r="-11000"/>
          </a:stretch>
        </a:blipFill>
      </dgm:spPr>
    </dgm:pt>
    <dgm:pt modelId="{6550FE3B-4B6F-4B6D-83A2-6CA2158E6401}" type="pres">
      <dgm:prSet presAssocID="{F6A87867-7E3A-46DE-86CB-660BCBEF1CC7}" presName="sibTrans" presStyleLbl="sibTrans2D1" presStyleIdx="0" presStyleCnt="0"/>
      <dgm:spPr/>
    </dgm:pt>
    <dgm:pt modelId="{32DC739F-37D1-489B-9A0D-08A4260F55CA}" type="pres">
      <dgm:prSet presAssocID="{55DF99B6-5B9B-4577-B2A4-AA8E7252DC98}" presName="compNode" presStyleCnt="0"/>
      <dgm:spPr/>
    </dgm:pt>
    <dgm:pt modelId="{D5474FBA-21AE-40C6-B7E3-46005ECA9533}" type="pres">
      <dgm:prSet presAssocID="{55DF99B6-5B9B-4577-B2A4-AA8E7252DC98}" presName="bkgdShape" presStyleLbl="node1" presStyleIdx="1" presStyleCnt="4"/>
      <dgm:spPr/>
    </dgm:pt>
    <dgm:pt modelId="{538464DE-AEBE-4031-B561-96EED7CAB4F3}" type="pres">
      <dgm:prSet presAssocID="{55DF99B6-5B9B-4577-B2A4-AA8E7252DC98}" presName="nodeTx" presStyleLbl="node1" presStyleIdx="1" presStyleCnt="4">
        <dgm:presLayoutVars>
          <dgm:bulletEnabled val="1"/>
        </dgm:presLayoutVars>
      </dgm:prSet>
      <dgm:spPr/>
    </dgm:pt>
    <dgm:pt modelId="{48C7DC7D-692D-429B-9A48-C7B016F110F1}" type="pres">
      <dgm:prSet presAssocID="{55DF99B6-5B9B-4577-B2A4-AA8E7252DC98}" presName="invisiNode" presStyleLbl="node1" presStyleIdx="1" presStyleCnt="4"/>
      <dgm:spPr/>
    </dgm:pt>
    <dgm:pt modelId="{B2619038-0F2B-4CFA-9ED9-7CDCA841B626}" type="pres">
      <dgm:prSet presAssocID="{55DF99B6-5B9B-4577-B2A4-AA8E7252DC98}" presName="imagNode" presStyleLbl="fgImgPlace1" presStyleIdx="1" presStyleCnt="4" custLinFactNeighborX="-1080" custLinFactNeighborY="-12422"/>
      <dgm:spPr>
        <a:solidFill>
          <a:schemeClr val="tx2">
            <a:lumMod val="85000"/>
          </a:schemeClr>
        </a:solidFill>
      </dgm:spPr>
    </dgm:pt>
    <dgm:pt modelId="{C622DEAB-92C6-48A9-8ADA-160950CAD330}" type="pres">
      <dgm:prSet presAssocID="{7634329F-8BCA-4AB9-B5D6-7FE1D3E65219}" presName="sibTrans" presStyleLbl="sibTrans2D1" presStyleIdx="0" presStyleCnt="0"/>
      <dgm:spPr/>
    </dgm:pt>
    <dgm:pt modelId="{5A87B121-2F35-425E-84C4-2B2A1B01EAA3}" type="pres">
      <dgm:prSet presAssocID="{EF0E6EBB-AFBE-434A-AF7B-8CC52804C3BF}" presName="compNode" presStyleCnt="0"/>
      <dgm:spPr/>
    </dgm:pt>
    <dgm:pt modelId="{A3DF196B-16E4-480C-9747-39BA7B643AE5}" type="pres">
      <dgm:prSet presAssocID="{EF0E6EBB-AFBE-434A-AF7B-8CC52804C3BF}" presName="bkgdShape" presStyleLbl="node1" presStyleIdx="2" presStyleCnt="4"/>
      <dgm:spPr/>
    </dgm:pt>
    <dgm:pt modelId="{5BF2D03C-3075-450F-AF9E-199BE9917FD0}" type="pres">
      <dgm:prSet presAssocID="{EF0E6EBB-AFBE-434A-AF7B-8CC52804C3BF}" presName="nodeTx" presStyleLbl="node1" presStyleIdx="2" presStyleCnt="4">
        <dgm:presLayoutVars>
          <dgm:bulletEnabled val="1"/>
        </dgm:presLayoutVars>
      </dgm:prSet>
      <dgm:spPr/>
    </dgm:pt>
    <dgm:pt modelId="{C0011DC8-7F3C-4877-A55B-EB8972041A32}" type="pres">
      <dgm:prSet presAssocID="{EF0E6EBB-AFBE-434A-AF7B-8CC52804C3BF}" presName="invisiNode" presStyleLbl="node1" presStyleIdx="2" presStyleCnt="4"/>
      <dgm:spPr/>
    </dgm:pt>
    <dgm:pt modelId="{CD865FAC-173D-4225-B375-27FD8BE9A991}" type="pres">
      <dgm:prSet presAssocID="{EF0E6EBB-AFBE-434A-AF7B-8CC52804C3BF}" presName="imagNode" presStyleLbl="fgImgPlace1" presStyleIdx="2" presStyleCnt="4" custLinFactNeighborX="-1080" custLinFactNeighborY="-11342"/>
      <dgm:spPr>
        <a:solidFill>
          <a:schemeClr val="tx2">
            <a:lumMod val="85000"/>
          </a:schemeClr>
        </a:solidFill>
      </dgm:spPr>
    </dgm:pt>
    <dgm:pt modelId="{3CD3AB90-16AD-4608-B84E-46527BE5F0E4}" type="pres">
      <dgm:prSet presAssocID="{F73842B6-4558-417D-A4C1-97B37D6550A7}" presName="sibTrans" presStyleLbl="sibTrans2D1" presStyleIdx="0" presStyleCnt="0"/>
      <dgm:spPr/>
    </dgm:pt>
    <dgm:pt modelId="{D08B763C-BD96-4520-A096-1D700C428288}" type="pres">
      <dgm:prSet presAssocID="{AA706EC1-1974-4F64-8D1D-78D4CC0339BC}" presName="compNode" presStyleCnt="0"/>
      <dgm:spPr/>
    </dgm:pt>
    <dgm:pt modelId="{45287A24-A147-43E4-9B08-B9B072580999}" type="pres">
      <dgm:prSet presAssocID="{AA706EC1-1974-4F64-8D1D-78D4CC0339BC}" presName="bkgdShape" presStyleLbl="node1" presStyleIdx="3" presStyleCnt="4"/>
      <dgm:spPr/>
    </dgm:pt>
    <dgm:pt modelId="{38754657-AD84-4B7F-A339-18FD527B1145}" type="pres">
      <dgm:prSet presAssocID="{AA706EC1-1974-4F64-8D1D-78D4CC0339BC}" presName="nodeTx" presStyleLbl="node1" presStyleIdx="3" presStyleCnt="4">
        <dgm:presLayoutVars>
          <dgm:bulletEnabled val="1"/>
        </dgm:presLayoutVars>
      </dgm:prSet>
      <dgm:spPr/>
    </dgm:pt>
    <dgm:pt modelId="{543A1480-D2AB-428C-8758-D762BFC6CFD5}" type="pres">
      <dgm:prSet presAssocID="{AA706EC1-1974-4F64-8D1D-78D4CC0339BC}" presName="invisiNode" presStyleLbl="node1" presStyleIdx="3" presStyleCnt="4"/>
      <dgm:spPr/>
    </dgm:pt>
    <dgm:pt modelId="{F8BF43A6-60C3-4117-8B71-A524E41AEA43}" type="pres">
      <dgm:prSet presAssocID="{AA706EC1-1974-4F64-8D1D-78D4CC0339BC}" presName="imagNode" presStyleLbl="fgImgPlace1" presStyleIdx="3" presStyleCnt="4" custLinFactNeighborY="-11882"/>
      <dgm:spPr>
        <a:solidFill>
          <a:schemeClr val="tx2">
            <a:lumMod val="85000"/>
          </a:schemeClr>
        </a:solidFill>
      </dgm:spPr>
    </dgm:pt>
  </dgm:ptLst>
  <dgm:cxnLst>
    <dgm:cxn modelId="{4C25CB08-AD83-44AD-A11A-E58412469B1B}" type="presOf" srcId="{A4BA43AD-E564-4FA1-ABEB-BD510465DCD2}" destId="{E9BE6197-DDA1-48CB-9C72-5B2CC5EC5D66}" srcOrd="0" destOrd="0" presId="urn:microsoft.com/office/officeart/2005/8/layout/hList7"/>
    <dgm:cxn modelId="{860D7125-E5E8-4185-87FD-8E5AC699A135}" type="presOf" srcId="{AA706EC1-1974-4F64-8D1D-78D4CC0339BC}" destId="{45287A24-A147-43E4-9B08-B9B072580999}" srcOrd="0" destOrd="0" presId="urn:microsoft.com/office/officeart/2005/8/layout/hList7"/>
    <dgm:cxn modelId="{D11EE43E-7B13-4514-B310-C10FBA891C27}" srcId="{A907C7A7-CD5E-4EEA-A273-0B4F1834CA1B}" destId="{EF0E6EBB-AFBE-434A-AF7B-8CC52804C3BF}" srcOrd="2" destOrd="0" parTransId="{FFCDDA2A-7E75-4BAD-A8FA-D7C9B59CC035}" sibTransId="{F73842B6-4558-417D-A4C1-97B37D6550A7}"/>
    <dgm:cxn modelId="{5FE0753F-24F3-41BB-A166-0C808B85774E}" type="presOf" srcId="{A4BA43AD-E564-4FA1-ABEB-BD510465DCD2}" destId="{41B01D5C-4F49-4224-A8A1-7C7344226222}" srcOrd="1" destOrd="0" presId="urn:microsoft.com/office/officeart/2005/8/layout/hList7"/>
    <dgm:cxn modelId="{9DD3EA4E-6AAA-4926-8A14-4F88C48C7415}" type="presOf" srcId="{55DF99B6-5B9B-4577-B2A4-AA8E7252DC98}" destId="{D5474FBA-21AE-40C6-B7E3-46005ECA9533}" srcOrd="0" destOrd="0" presId="urn:microsoft.com/office/officeart/2005/8/layout/hList7"/>
    <dgm:cxn modelId="{9DDA0052-047A-488B-9B26-688E2179E932}" type="presOf" srcId="{55DF99B6-5B9B-4577-B2A4-AA8E7252DC98}" destId="{538464DE-AEBE-4031-B561-96EED7CAB4F3}" srcOrd="1" destOrd="0" presId="urn:microsoft.com/office/officeart/2005/8/layout/hList7"/>
    <dgm:cxn modelId="{80955672-C88F-4A4D-93A5-0AA7B3A81306}" type="presOf" srcId="{EF0E6EBB-AFBE-434A-AF7B-8CC52804C3BF}" destId="{A3DF196B-16E4-480C-9747-39BA7B643AE5}" srcOrd="0" destOrd="0" presId="urn:microsoft.com/office/officeart/2005/8/layout/hList7"/>
    <dgm:cxn modelId="{32465F8E-E87E-497A-AB86-23EC3E51ABA8}" srcId="{A907C7A7-CD5E-4EEA-A273-0B4F1834CA1B}" destId="{A4BA43AD-E564-4FA1-ABEB-BD510465DCD2}" srcOrd="0" destOrd="0" parTransId="{C9082B9C-44C3-4305-914E-5B216A37D026}" sibTransId="{F6A87867-7E3A-46DE-86CB-660BCBEF1CC7}"/>
    <dgm:cxn modelId="{F6E80995-7D83-4C78-B590-B2E2861B6216}" srcId="{A907C7A7-CD5E-4EEA-A273-0B4F1834CA1B}" destId="{AA706EC1-1974-4F64-8D1D-78D4CC0339BC}" srcOrd="3" destOrd="0" parTransId="{7FC50B2C-FC05-4812-9A7B-DDF3AC183CF1}" sibTransId="{DD1DAB57-E2D4-4C1E-BF40-217C1594CA4D}"/>
    <dgm:cxn modelId="{07574EA7-29EF-447D-AFE0-BE902FFFE0C8}" type="presOf" srcId="{A907C7A7-CD5E-4EEA-A273-0B4F1834CA1B}" destId="{F8FAE8BF-1348-4C5F-98BE-7DE82682323B}" srcOrd="0" destOrd="0" presId="urn:microsoft.com/office/officeart/2005/8/layout/hList7"/>
    <dgm:cxn modelId="{B7E815B0-42F8-4B45-8A1D-817BC9B0344C}" type="presOf" srcId="{F73842B6-4558-417D-A4C1-97B37D6550A7}" destId="{3CD3AB90-16AD-4608-B84E-46527BE5F0E4}" srcOrd="0" destOrd="0" presId="urn:microsoft.com/office/officeart/2005/8/layout/hList7"/>
    <dgm:cxn modelId="{B2E96DB3-C73E-425C-A3E1-404B134C37A0}" srcId="{A907C7A7-CD5E-4EEA-A273-0B4F1834CA1B}" destId="{55DF99B6-5B9B-4577-B2A4-AA8E7252DC98}" srcOrd="1" destOrd="0" parTransId="{94C45E4D-4740-4BAD-98C5-A3D3F78E333C}" sibTransId="{7634329F-8BCA-4AB9-B5D6-7FE1D3E65219}"/>
    <dgm:cxn modelId="{099DFFCF-B600-4E6A-B6F7-05B5CF05B3EE}" type="presOf" srcId="{7634329F-8BCA-4AB9-B5D6-7FE1D3E65219}" destId="{C622DEAB-92C6-48A9-8ADA-160950CAD330}" srcOrd="0" destOrd="0" presId="urn:microsoft.com/office/officeart/2005/8/layout/hList7"/>
    <dgm:cxn modelId="{253651E7-414B-48E6-8E79-800E72EF27CC}" type="presOf" srcId="{AA706EC1-1974-4F64-8D1D-78D4CC0339BC}" destId="{38754657-AD84-4B7F-A339-18FD527B1145}" srcOrd="1" destOrd="0" presId="urn:microsoft.com/office/officeart/2005/8/layout/hList7"/>
    <dgm:cxn modelId="{E52F8FEE-287E-4FDF-8B92-DB5FC7A47DC2}" type="presOf" srcId="{F6A87867-7E3A-46DE-86CB-660BCBEF1CC7}" destId="{6550FE3B-4B6F-4B6D-83A2-6CA2158E6401}" srcOrd="0" destOrd="0" presId="urn:microsoft.com/office/officeart/2005/8/layout/hList7"/>
    <dgm:cxn modelId="{844279FB-16F3-4430-885B-AF2D249D4ACD}" type="presOf" srcId="{EF0E6EBB-AFBE-434A-AF7B-8CC52804C3BF}" destId="{5BF2D03C-3075-450F-AF9E-199BE9917FD0}" srcOrd="1" destOrd="0" presId="urn:microsoft.com/office/officeart/2005/8/layout/hList7"/>
    <dgm:cxn modelId="{61163231-D3DA-4658-9DDD-811140D54BCC}" type="presParOf" srcId="{F8FAE8BF-1348-4C5F-98BE-7DE82682323B}" destId="{B334C177-F7AC-436A-A52C-CAA4DD9D64CB}" srcOrd="0" destOrd="0" presId="urn:microsoft.com/office/officeart/2005/8/layout/hList7"/>
    <dgm:cxn modelId="{F3700B52-D33F-47DF-B7A8-9AE753A3BB9E}" type="presParOf" srcId="{F8FAE8BF-1348-4C5F-98BE-7DE82682323B}" destId="{8A8BC71C-447E-496D-B84C-1A3BA0AE29F5}" srcOrd="1" destOrd="0" presId="urn:microsoft.com/office/officeart/2005/8/layout/hList7"/>
    <dgm:cxn modelId="{65BF0838-6893-401B-98F5-B03AD44CA48B}" type="presParOf" srcId="{8A8BC71C-447E-496D-B84C-1A3BA0AE29F5}" destId="{F0E54640-50A5-4694-83B5-890A4BB4C3CC}" srcOrd="0" destOrd="0" presId="urn:microsoft.com/office/officeart/2005/8/layout/hList7"/>
    <dgm:cxn modelId="{939AB027-EDF4-4985-8437-B9F8E0D80960}" type="presParOf" srcId="{F0E54640-50A5-4694-83B5-890A4BB4C3CC}" destId="{E9BE6197-DDA1-48CB-9C72-5B2CC5EC5D66}" srcOrd="0" destOrd="0" presId="urn:microsoft.com/office/officeart/2005/8/layout/hList7"/>
    <dgm:cxn modelId="{BEFA75F0-E272-4602-A5E1-9C5905078604}" type="presParOf" srcId="{F0E54640-50A5-4694-83B5-890A4BB4C3CC}" destId="{41B01D5C-4F49-4224-A8A1-7C7344226222}" srcOrd="1" destOrd="0" presId="urn:microsoft.com/office/officeart/2005/8/layout/hList7"/>
    <dgm:cxn modelId="{E09D0C6D-78EE-47AF-A5E0-55A2C0B0CCB7}" type="presParOf" srcId="{F0E54640-50A5-4694-83B5-890A4BB4C3CC}" destId="{055B71F2-1CF5-4651-9199-D22837C73E5D}" srcOrd="2" destOrd="0" presId="urn:microsoft.com/office/officeart/2005/8/layout/hList7"/>
    <dgm:cxn modelId="{0D04828C-1978-4A7C-B958-B367DD822161}" type="presParOf" srcId="{F0E54640-50A5-4694-83B5-890A4BB4C3CC}" destId="{5774DC6D-6878-4832-92AC-178860AA30F7}" srcOrd="3" destOrd="0" presId="urn:microsoft.com/office/officeart/2005/8/layout/hList7"/>
    <dgm:cxn modelId="{965FB55C-A9F8-4EF2-8445-6C044236D9DC}" type="presParOf" srcId="{8A8BC71C-447E-496D-B84C-1A3BA0AE29F5}" destId="{6550FE3B-4B6F-4B6D-83A2-6CA2158E6401}" srcOrd="1" destOrd="0" presId="urn:microsoft.com/office/officeart/2005/8/layout/hList7"/>
    <dgm:cxn modelId="{B91E5A1B-AF03-44B3-8592-C6024F7E818A}" type="presParOf" srcId="{8A8BC71C-447E-496D-B84C-1A3BA0AE29F5}" destId="{32DC739F-37D1-489B-9A0D-08A4260F55CA}" srcOrd="2" destOrd="0" presId="urn:microsoft.com/office/officeart/2005/8/layout/hList7"/>
    <dgm:cxn modelId="{E015F7F2-0D2B-453B-B3A0-412E5C888E08}" type="presParOf" srcId="{32DC739F-37D1-489B-9A0D-08A4260F55CA}" destId="{D5474FBA-21AE-40C6-B7E3-46005ECA9533}" srcOrd="0" destOrd="0" presId="urn:microsoft.com/office/officeart/2005/8/layout/hList7"/>
    <dgm:cxn modelId="{524DEB9C-A500-4A91-B33F-290F5FF115EC}" type="presParOf" srcId="{32DC739F-37D1-489B-9A0D-08A4260F55CA}" destId="{538464DE-AEBE-4031-B561-96EED7CAB4F3}" srcOrd="1" destOrd="0" presId="urn:microsoft.com/office/officeart/2005/8/layout/hList7"/>
    <dgm:cxn modelId="{9FB40FAB-0E99-474A-A576-4641842995E2}" type="presParOf" srcId="{32DC739F-37D1-489B-9A0D-08A4260F55CA}" destId="{48C7DC7D-692D-429B-9A48-C7B016F110F1}" srcOrd="2" destOrd="0" presId="urn:microsoft.com/office/officeart/2005/8/layout/hList7"/>
    <dgm:cxn modelId="{E48E4AA2-2324-4EAA-BD43-105EA440BA44}" type="presParOf" srcId="{32DC739F-37D1-489B-9A0D-08A4260F55CA}" destId="{B2619038-0F2B-4CFA-9ED9-7CDCA841B626}" srcOrd="3" destOrd="0" presId="urn:microsoft.com/office/officeart/2005/8/layout/hList7"/>
    <dgm:cxn modelId="{83D3B2A4-B9F1-4EA1-9AE8-E6552C0EA961}" type="presParOf" srcId="{8A8BC71C-447E-496D-B84C-1A3BA0AE29F5}" destId="{C622DEAB-92C6-48A9-8ADA-160950CAD330}" srcOrd="3" destOrd="0" presId="urn:microsoft.com/office/officeart/2005/8/layout/hList7"/>
    <dgm:cxn modelId="{148399F7-D4A6-4C70-8F89-7CBD5E9F29E1}" type="presParOf" srcId="{8A8BC71C-447E-496D-B84C-1A3BA0AE29F5}" destId="{5A87B121-2F35-425E-84C4-2B2A1B01EAA3}" srcOrd="4" destOrd="0" presId="urn:microsoft.com/office/officeart/2005/8/layout/hList7"/>
    <dgm:cxn modelId="{D1DC3C40-192A-45F7-B4AC-EFA9AB1F5E49}" type="presParOf" srcId="{5A87B121-2F35-425E-84C4-2B2A1B01EAA3}" destId="{A3DF196B-16E4-480C-9747-39BA7B643AE5}" srcOrd="0" destOrd="0" presId="urn:microsoft.com/office/officeart/2005/8/layout/hList7"/>
    <dgm:cxn modelId="{7CA3B811-6145-4546-A65A-A85976AB9CD3}" type="presParOf" srcId="{5A87B121-2F35-425E-84C4-2B2A1B01EAA3}" destId="{5BF2D03C-3075-450F-AF9E-199BE9917FD0}" srcOrd="1" destOrd="0" presId="urn:microsoft.com/office/officeart/2005/8/layout/hList7"/>
    <dgm:cxn modelId="{864FE32B-62B9-471D-A4E1-0066712171EA}" type="presParOf" srcId="{5A87B121-2F35-425E-84C4-2B2A1B01EAA3}" destId="{C0011DC8-7F3C-4877-A55B-EB8972041A32}" srcOrd="2" destOrd="0" presId="urn:microsoft.com/office/officeart/2005/8/layout/hList7"/>
    <dgm:cxn modelId="{0BB49E2A-8AFF-4F5F-B06C-7A1A8FEFB6E5}" type="presParOf" srcId="{5A87B121-2F35-425E-84C4-2B2A1B01EAA3}" destId="{CD865FAC-173D-4225-B375-27FD8BE9A991}" srcOrd="3" destOrd="0" presId="urn:microsoft.com/office/officeart/2005/8/layout/hList7"/>
    <dgm:cxn modelId="{CFE2DA50-199E-469E-8B6D-66D614CFF750}" type="presParOf" srcId="{8A8BC71C-447E-496D-B84C-1A3BA0AE29F5}" destId="{3CD3AB90-16AD-4608-B84E-46527BE5F0E4}" srcOrd="5" destOrd="0" presId="urn:microsoft.com/office/officeart/2005/8/layout/hList7"/>
    <dgm:cxn modelId="{16D4ED5A-DB41-4EEE-ACDF-37FFA2F59E58}" type="presParOf" srcId="{8A8BC71C-447E-496D-B84C-1A3BA0AE29F5}" destId="{D08B763C-BD96-4520-A096-1D700C428288}" srcOrd="6" destOrd="0" presId="urn:microsoft.com/office/officeart/2005/8/layout/hList7"/>
    <dgm:cxn modelId="{64066F57-07ED-4D48-A46C-243C78F6EC27}" type="presParOf" srcId="{D08B763C-BD96-4520-A096-1D700C428288}" destId="{45287A24-A147-43E4-9B08-B9B072580999}" srcOrd="0" destOrd="0" presId="urn:microsoft.com/office/officeart/2005/8/layout/hList7"/>
    <dgm:cxn modelId="{B9F288BA-3C04-4488-88A1-346C014667F5}" type="presParOf" srcId="{D08B763C-BD96-4520-A096-1D700C428288}" destId="{38754657-AD84-4B7F-A339-18FD527B1145}" srcOrd="1" destOrd="0" presId="urn:microsoft.com/office/officeart/2005/8/layout/hList7"/>
    <dgm:cxn modelId="{AD506C56-F283-4D55-A710-E18CEA2AE31F}" type="presParOf" srcId="{D08B763C-BD96-4520-A096-1D700C428288}" destId="{543A1480-D2AB-428C-8758-D762BFC6CFD5}" srcOrd="2" destOrd="0" presId="urn:microsoft.com/office/officeart/2005/8/layout/hList7"/>
    <dgm:cxn modelId="{F0A55F3E-54CC-4BA1-AF76-1F0086EAAEC5}" type="presParOf" srcId="{D08B763C-BD96-4520-A096-1D700C428288}" destId="{F8BF43A6-60C3-4117-8B71-A524E41AEA43}"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07C7A7-CD5E-4EEA-A273-0B4F1834CA1B}"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A4BA43AD-E564-4FA1-ABEB-BD510465DCD2}">
      <dgm:prSet phldrT="[Text]" custT="1"/>
      <dgm:spPr>
        <a:solidFill>
          <a:schemeClr val="bg2">
            <a:lumMod val="85000"/>
          </a:schemeClr>
        </a:solidFill>
      </dgm:spPr>
      <dgm:t>
        <a:bodyPr/>
        <a:lstStyle/>
        <a:p>
          <a:pPr algn="ctr">
            <a:lnSpc>
              <a:spcPct val="90000"/>
            </a:lnSpc>
            <a:spcAft>
              <a:spcPct val="35000"/>
            </a:spcAft>
          </a:pPr>
          <a:endParaRPr lang="en-US" sz="1400" dirty="0"/>
        </a:p>
        <a:p>
          <a:pPr algn="ctr">
            <a:lnSpc>
              <a:spcPct val="90000"/>
            </a:lnSpc>
            <a:spcAft>
              <a:spcPct val="35000"/>
            </a:spcAft>
          </a:pPr>
          <a:endParaRPr lang="en-US" sz="1400" dirty="0"/>
        </a:p>
        <a:p>
          <a:pPr algn="ctr">
            <a:lnSpc>
              <a:spcPct val="90000"/>
            </a:lnSpc>
            <a:spcAft>
              <a:spcPct val="35000"/>
            </a:spcAft>
          </a:pPr>
          <a:endParaRPr lang="en-US" sz="1400" dirty="0"/>
        </a:p>
        <a:p>
          <a:pPr algn="l">
            <a:lnSpc>
              <a:spcPct val="100000"/>
            </a:lnSpc>
            <a:spcAft>
              <a:spcPts val="0"/>
            </a:spcAft>
          </a:pPr>
          <a:endParaRPr lang="en-US" sz="1500" dirty="0"/>
        </a:p>
        <a:p>
          <a:pPr algn="l">
            <a:lnSpc>
              <a:spcPct val="100000"/>
            </a:lnSpc>
            <a:spcAft>
              <a:spcPts val="0"/>
            </a:spcAft>
          </a:pPr>
          <a:r>
            <a:rPr lang="en-US" sz="1600" dirty="0"/>
            <a:t>1521: Belgrade taken</a:t>
          </a:r>
        </a:p>
        <a:p>
          <a:pPr algn="l">
            <a:lnSpc>
              <a:spcPct val="100000"/>
            </a:lnSpc>
            <a:spcAft>
              <a:spcPts val="0"/>
            </a:spcAft>
          </a:pPr>
          <a:r>
            <a:rPr lang="en-US" sz="1600" dirty="0"/>
            <a:t>1522: Rhodes taken</a:t>
          </a:r>
        </a:p>
        <a:p>
          <a:pPr algn="l">
            <a:lnSpc>
              <a:spcPct val="100000"/>
            </a:lnSpc>
            <a:spcAft>
              <a:spcPts val="0"/>
            </a:spcAft>
          </a:pPr>
          <a:r>
            <a:rPr lang="en-US" sz="1600" dirty="0"/>
            <a:t>1526: Alliance: Francis I of France</a:t>
          </a:r>
        </a:p>
        <a:p>
          <a:pPr algn="l">
            <a:lnSpc>
              <a:spcPct val="100000"/>
            </a:lnSpc>
            <a:spcAft>
              <a:spcPts val="0"/>
            </a:spcAft>
          </a:pPr>
          <a:r>
            <a:rPr lang="en-US" sz="1600" dirty="0"/>
            <a:t>1526: Victory against Hungary at Battle of Mohacs</a:t>
          </a:r>
        </a:p>
        <a:p>
          <a:pPr algn="l">
            <a:lnSpc>
              <a:spcPct val="100000"/>
            </a:lnSpc>
            <a:spcAft>
              <a:spcPts val="0"/>
            </a:spcAft>
          </a:pPr>
          <a:r>
            <a:rPr lang="en-US" sz="1600" dirty="0"/>
            <a:t>1529: First siege of Vienna</a:t>
          </a:r>
        </a:p>
        <a:p>
          <a:pPr algn="l">
            <a:lnSpc>
              <a:spcPct val="100000"/>
            </a:lnSpc>
            <a:spcAft>
              <a:spcPts val="0"/>
            </a:spcAft>
          </a:pPr>
          <a:r>
            <a:rPr lang="en-US" sz="1600" dirty="0"/>
            <a:t>1529: Buda taken</a:t>
          </a:r>
        </a:p>
        <a:p>
          <a:pPr algn="l">
            <a:lnSpc>
              <a:spcPct val="100000"/>
            </a:lnSpc>
            <a:spcAft>
              <a:spcPts val="0"/>
            </a:spcAft>
          </a:pPr>
          <a:r>
            <a:rPr lang="en-US" sz="1600" dirty="0"/>
            <a:t>1532: Siege of Guns</a:t>
          </a:r>
        </a:p>
        <a:p>
          <a:pPr algn="l">
            <a:lnSpc>
              <a:spcPct val="100000"/>
            </a:lnSpc>
            <a:spcAft>
              <a:spcPts val="0"/>
            </a:spcAft>
          </a:pPr>
          <a:r>
            <a:rPr lang="en-US" sz="1600" dirty="0"/>
            <a:t>1537: Italy Campaign</a:t>
          </a:r>
        </a:p>
        <a:p>
          <a:pPr algn="l">
            <a:lnSpc>
              <a:spcPct val="100000"/>
            </a:lnSpc>
            <a:spcAft>
              <a:spcPts val="0"/>
            </a:spcAft>
          </a:pPr>
          <a:r>
            <a:rPr lang="en-US" sz="1600" dirty="0"/>
            <a:t>1538: Moldavia Campaign</a:t>
          </a:r>
        </a:p>
        <a:p>
          <a:pPr algn="l">
            <a:lnSpc>
              <a:spcPct val="100000"/>
            </a:lnSpc>
            <a:spcAft>
              <a:spcPts val="0"/>
            </a:spcAft>
          </a:pPr>
          <a:r>
            <a:rPr lang="en-US" sz="1600" dirty="0"/>
            <a:t>1541: Reconquest of Buda</a:t>
          </a:r>
        </a:p>
        <a:p>
          <a:pPr algn="l">
            <a:lnSpc>
              <a:spcPct val="100000"/>
            </a:lnSpc>
            <a:spcAft>
              <a:spcPts val="0"/>
            </a:spcAft>
          </a:pPr>
          <a:r>
            <a:rPr lang="en-US" sz="1600" dirty="0"/>
            <a:t>1543: Esztergom, Pecs taken</a:t>
          </a:r>
        </a:p>
        <a:p>
          <a:pPr algn="l">
            <a:lnSpc>
              <a:spcPct val="100000"/>
            </a:lnSpc>
            <a:spcAft>
              <a:spcPts val="0"/>
            </a:spcAft>
          </a:pPr>
          <a:r>
            <a:rPr lang="en-US" sz="1600" dirty="0"/>
            <a:t>1547: Conquest of Timisoara</a:t>
          </a:r>
        </a:p>
        <a:p>
          <a:pPr algn="l">
            <a:lnSpc>
              <a:spcPct val="100000"/>
            </a:lnSpc>
            <a:spcAft>
              <a:spcPts val="0"/>
            </a:spcAft>
          </a:pPr>
          <a:r>
            <a:rPr lang="en-US" sz="1600" dirty="0"/>
            <a:t>1566: Conquest of </a:t>
          </a:r>
          <a:r>
            <a:rPr lang="en-US" sz="1600" dirty="0" err="1"/>
            <a:t>Szigetvar</a:t>
          </a:r>
          <a:endParaRPr lang="en-US" sz="1600" dirty="0"/>
        </a:p>
        <a:p>
          <a:pPr algn="ctr">
            <a:lnSpc>
              <a:spcPct val="90000"/>
            </a:lnSpc>
            <a:spcAft>
              <a:spcPct val="35000"/>
            </a:spcAft>
          </a:pPr>
          <a:endParaRPr lang="en-US" sz="1400" dirty="0"/>
        </a:p>
      </dgm:t>
    </dgm:pt>
    <dgm:pt modelId="{C9082B9C-44C3-4305-914E-5B216A37D026}" type="parTrans" cxnId="{32465F8E-E87E-497A-AB86-23EC3E51ABA8}">
      <dgm:prSet/>
      <dgm:spPr/>
      <dgm:t>
        <a:bodyPr/>
        <a:lstStyle/>
        <a:p>
          <a:endParaRPr lang="en-US"/>
        </a:p>
      </dgm:t>
    </dgm:pt>
    <dgm:pt modelId="{F6A87867-7E3A-46DE-86CB-660BCBEF1CC7}" type="sibTrans" cxnId="{32465F8E-E87E-497A-AB86-23EC3E51ABA8}">
      <dgm:prSet/>
      <dgm:spPr/>
      <dgm:t>
        <a:bodyPr/>
        <a:lstStyle/>
        <a:p>
          <a:endParaRPr lang="en-US"/>
        </a:p>
      </dgm:t>
    </dgm:pt>
    <dgm:pt modelId="{55DF99B6-5B9B-4577-B2A4-AA8E7252DC98}">
      <dgm:prSet phldrT="[Text]" custT="1"/>
      <dgm:spPr/>
      <dgm:t>
        <a:bodyPr/>
        <a:lstStyle/>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r>
            <a:rPr lang="en-US" sz="1600" dirty="0"/>
            <a:t>1533-1534: Campaign of the Two </a:t>
          </a:r>
          <a:r>
            <a:rPr lang="en-US" sz="1600" dirty="0" err="1"/>
            <a:t>Iraqs</a:t>
          </a:r>
          <a:r>
            <a:rPr lang="en-US" sz="1600" dirty="0"/>
            <a:t>, Baghdad taken</a:t>
          </a:r>
        </a:p>
        <a:p>
          <a:pPr algn="l">
            <a:lnSpc>
              <a:spcPct val="100000"/>
            </a:lnSpc>
            <a:spcAft>
              <a:spcPts val="0"/>
            </a:spcAft>
          </a:pPr>
          <a:r>
            <a:rPr lang="en-US" sz="1600" dirty="0"/>
            <a:t>1538: Basra taken</a:t>
          </a:r>
        </a:p>
        <a:p>
          <a:pPr algn="l">
            <a:lnSpc>
              <a:spcPct val="100000"/>
            </a:lnSpc>
            <a:spcAft>
              <a:spcPts val="0"/>
            </a:spcAft>
          </a:pPr>
          <a:r>
            <a:rPr lang="en-US" sz="1600" dirty="0"/>
            <a:t>1548: Second Campaign against the Safavids</a:t>
          </a:r>
        </a:p>
        <a:p>
          <a:pPr algn="l">
            <a:lnSpc>
              <a:spcPct val="100000"/>
            </a:lnSpc>
            <a:spcAft>
              <a:spcPts val="0"/>
            </a:spcAft>
          </a:pPr>
          <a:r>
            <a:rPr lang="en-US" sz="1600" dirty="0"/>
            <a:t>1553: Nakhichevan Campaign and execution of Prince Mustafa</a:t>
          </a:r>
        </a:p>
        <a:p>
          <a:pPr algn="l">
            <a:lnSpc>
              <a:spcPct val="100000"/>
            </a:lnSpc>
            <a:spcAft>
              <a:spcPts val="0"/>
            </a:spcAft>
          </a:pPr>
          <a:r>
            <a:rPr lang="en-US" sz="1600" dirty="0"/>
            <a:t>1554: Yerevan taken</a:t>
          </a:r>
        </a:p>
        <a:p>
          <a:pPr algn="l">
            <a:lnSpc>
              <a:spcPct val="100000"/>
            </a:lnSpc>
            <a:spcAft>
              <a:spcPts val="0"/>
            </a:spcAft>
          </a:pPr>
          <a:r>
            <a:rPr lang="en-US" sz="1600" dirty="0"/>
            <a:t>1555: Peace of </a:t>
          </a:r>
          <a:r>
            <a:rPr lang="en-US" sz="1600" dirty="0" err="1"/>
            <a:t>Amasya</a:t>
          </a:r>
          <a:endParaRPr lang="en-US" sz="1600" dirty="0"/>
        </a:p>
        <a:p>
          <a:pPr algn="l">
            <a:lnSpc>
              <a:spcPct val="100000"/>
            </a:lnSpc>
            <a:spcAft>
              <a:spcPts val="0"/>
            </a:spcAft>
          </a:pPr>
          <a:endParaRPr lang="en-US" sz="1500" dirty="0"/>
        </a:p>
        <a:p>
          <a:pPr algn="l">
            <a:lnSpc>
              <a:spcPct val="100000"/>
            </a:lnSpc>
            <a:spcAft>
              <a:spcPts val="0"/>
            </a:spcAft>
          </a:pPr>
          <a:endParaRPr lang="en-US" sz="1000" dirty="0"/>
        </a:p>
        <a:p>
          <a:pPr algn="ctr">
            <a:lnSpc>
              <a:spcPct val="100000"/>
            </a:lnSpc>
            <a:spcAft>
              <a:spcPct val="35000"/>
            </a:spcAft>
          </a:pPr>
          <a:endParaRPr lang="en-US" sz="1200" dirty="0"/>
        </a:p>
        <a:p>
          <a:pPr algn="ctr">
            <a:lnSpc>
              <a:spcPct val="100000"/>
            </a:lnSpc>
            <a:spcAft>
              <a:spcPct val="35000"/>
            </a:spcAft>
          </a:pPr>
          <a:endParaRPr lang="en-US" sz="1200" dirty="0"/>
        </a:p>
      </dgm:t>
    </dgm:pt>
    <dgm:pt modelId="{94C45E4D-4740-4BAD-98C5-A3D3F78E333C}" type="parTrans" cxnId="{B2E96DB3-C73E-425C-A3E1-404B134C37A0}">
      <dgm:prSet/>
      <dgm:spPr/>
      <dgm:t>
        <a:bodyPr/>
        <a:lstStyle/>
        <a:p>
          <a:endParaRPr lang="en-US"/>
        </a:p>
      </dgm:t>
    </dgm:pt>
    <dgm:pt modelId="{7634329F-8BCA-4AB9-B5D6-7FE1D3E65219}" type="sibTrans" cxnId="{B2E96DB3-C73E-425C-A3E1-404B134C37A0}">
      <dgm:prSet/>
      <dgm:spPr/>
      <dgm:t>
        <a:bodyPr/>
        <a:lstStyle/>
        <a:p>
          <a:endParaRPr lang="en-US"/>
        </a:p>
      </dgm:t>
    </dgm:pt>
    <dgm:pt modelId="{AA706EC1-1974-4F64-8D1D-78D4CC0339BC}">
      <dgm:prSet phldrT="[Text]" custT="1"/>
      <dgm:spPr>
        <a:solidFill>
          <a:schemeClr val="tx2">
            <a:lumMod val="85000"/>
          </a:schemeClr>
        </a:solidFill>
      </dgm:spPr>
      <dgm:t>
        <a:bodyPr/>
        <a:lstStyle/>
        <a:p>
          <a:pPr algn="l">
            <a:lnSpc>
              <a:spcPct val="100000"/>
            </a:lnSpc>
            <a:spcAft>
              <a:spcPts val="0"/>
            </a:spcAft>
          </a:pPr>
          <a:r>
            <a:rPr lang="en-US" sz="1600" dirty="0"/>
            <a:t>1521: </a:t>
          </a:r>
          <a:r>
            <a:rPr lang="en-US" sz="1600" dirty="0" err="1"/>
            <a:t>Janbirdi</a:t>
          </a:r>
          <a:r>
            <a:rPr lang="en-US" sz="1600" dirty="0"/>
            <a:t> Al Ghazali Rebellion</a:t>
          </a:r>
        </a:p>
        <a:p>
          <a:pPr algn="l">
            <a:lnSpc>
              <a:spcPct val="100000"/>
            </a:lnSpc>
            <a:spcAft>
              <a:spcPts val="0"/>
            </a:spcAft>
          </a:pPr>
          <a:r>
            <a:rPr lang="en-US" sz="1600" dirty="0"/>
            <a:t>1524: Hain Ahmed Pasha Rebellion</a:t>
          </a:r>
        </a:p>
        <a:p>
          <a:pPr algn="l">
            <a:lnSpc>
              <a:spcPct val="100000"/>
            </a:lnSpc>
            <a:spcAft>
              <a:spcPts val="0"/>
            </a:spcAft>
          </a:pPr>
          <a:r>
            <a:rPr lang="en-US" sz="1600" dirty="0"/>
            <a:t>1515: Janissary Rebellion </a:t>
          </a:r>
        </a:p>
        <a:p>
          <a:pPr algn="l">
            <a:lnSpc>
              <a:spcPct val="100000"/>
            </a:lnSpc>
            <a:spcAft>
              <a:spcPts val="0"/>
            </a:spcAft>
          </a:pPr>
          <a:r>
            <a:rPr lang="en-US" sz="1600" dirty="0"/>
            <a:t>1551-1558: </a:t>
          </a:r>
          <a:r>
            <a:rPr lang="en-US" sz="1600" dirty="0" err="1"/>
            <a:t>Suleymaniye</a:t>
          </a:r>
          <a:r>
            <a:rPr lang="en-US" sz="1600" dirty="0"/>
            <a:t> Mosque Complex</a:t>
          </a:r>
        </a:p>
        <a:p>
          <a:pPr algn="l">
            <a:lnSpc>
              <a:spcPct val="100000"/>
            </a:lnSpc>
            <a:spcAft>
              <a:spcPts val="0"/>
            </a:spcAft>
          </a:pPr>
          <a:r>
            <a:rPr lang="en-US" sz="1600" dirty="0"/>
            <a:t>1558: Prince Bayezid Rebels</a:t>
          </a:r>
        </a:p>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500" dirty="0"/>
        </a:p>
      </dgm:t>
    </dgm:pt>
    <dgm:pt modelId="{7FC50B2C-FC05-4812-9A7B-DDF3AC183CF1}" type="parTrans" cxnId="{F6E80995-7D83-4C78-B590-B2E2861B6216}">
      <dgm:prSet/>
      <dgm:spPr/>
      <dgm:t>
        <a:bodyPr/>
        <a:lstStyle/>
        <a:p>
          <a:endParaRPr lang="en-US"/>
        </a:p>
      </dgm:t>
    </dgm:pt>
    <dgm:pt modelId="{DD1DAB57-E2D4-4C1E-BF40-217C1594CA4D}" type="sibTrans" cxnId="{F6E80995-7D83-4C78-B590-B2E2861B6216}">
      <dgm:prSet/>
      <dgm:spPr/>
      <dgm:t>
        <a:bodyPr/>
        <a:lstStyle/>
        <a:p>
          <a:endParaRPr lang="en-US"/>
        </a:p>
      </dgm:t>
    </dgm:pt>
    <dgm:pt modelId="{EF0E6EBB-AFBE-434A-AF7B-8CC52804C3BF}">
      <dgm:prSet custT="1"/>
      <dgm:spPr>
        <a:solidFill>
          <a:schemeClr val="tx2">
            <a:lumMod val="85000"/>
          </a:schemeClr>
        </a:solidFill>
      </dgm:spPr>
      <dgm:t>
        <a:bodyPr/>
        <a:lstStyle/>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600" dirty="0"/>
        </a:p>
        <a:p>
          <a:pPr algn="l">
            <a:lnSpc>
              <a:spcPct val="100000"/>
            </a:lnSpc>
            <a:spcAft>
              <a:spcPts val="0"/>
            </a:spcAft>
          </a:pPr>
          <a:r>
            <a:rPr lang="en-US" sz="1600" dirty="0"/>
            <a:t>1534: Khizr Reis Barbarossa appointed as grand admiral</a:t>
          </a:r>
        </a:p>
        <a:p>
          <a:pPr algn="l">
            <a:lnSpc>
              <a:spcPct val="100000"/>
            </a:lnSpc>
            <a:spcAft>
              <a:spcPts val="0"/>
            </a:spcAft>
          </a:pPr>
          <a:r>
            <a:rPr lang="en-US" sz="1600" dirty="0"/>
            <a:t>1538: Victory at Preveza</a:t>
          </a:r>
        </a:p>
        <a:p>
          <a:pPr algn="l">
            <a:lnSpc>
              <a:spcPct val="100000"/>
            </a:lnSpc>
            <a:spcAft>
              <a:spcPts val="0"/>
            </a:spcAft>
          </a:pPr>
          <a:r>
            <a:rPr lang="en-US" sz="1600" dirty="0"/>
            <a:t>1546: Death of </a:t>
          </a:r>
          <a:r>
            <a:rPr lang="en-US" sz="1600" dirty="0" err="1"/>
            <a:t>Haydreddin</a:t>
          </a:r>
          <a:r>
            <a:rPr lang="en-US" sz="1600" dirty="0"/>
            <a:t> Barbarossa</a:t>
          </a:r>
        </a:p>
        <a:p>
          <a:pPr algn="l">
            <a:lnSpc>
              <a:spcPct val="100000"/>
            </a:lnSpc>
            <a:spcAft>
              <a:spcPts val="0"/>
            </a:spcAft>
          </a:pPr>
          <a:r>
            <a:rPr lang="en-US" sz="1600" dirty="0"/>
            <a:t>1538: Four campaigns to India under commands of </a:t>
          </a:r>
          <a:r>
            <a:rPr lang="en-US" sz="1600" dirty="0" err="1"/>
            <a:t>Hadim</a:t>
          </a:r>
          <a:r>
            <a:rPr lang="en-US" sz="1600" dirty="0"/>
            <a:t> Suleyman Pasha, Piri Reis, Murad Reis, </a:t>
          </a:r>
          <a:r>
            <a:rPr lang="en-US" sz="1600" dirty="0" err="1"/>
            <a:t>Seydi</a:t>
          </a:r>
          <a:r>
            <a:rPr lang="en-US" sz="1600" dirty="0"/>
            <a:t> Ali Reis</a:t>
          </a:r>
        </a:p>
        <a:p>
          <a:pPr algn="l">
            <a:lnSpc>
              <a:spcPct val="100000"/>
            </a:lnSpc>
            <a:spcAft>
              <a:spcPts val="0"/>
            </a:spcAft>
          </a:pPr>
          <a:r>
            <a:rPr lang="en-US" sz="1600" dirty="0"/>
            <a:t>1560: Victory at Djerba</a:t>
          </a:r>
        </a:p>
        <a:p>
          <a:pPr algn="l">
            <a:lnSpc>
              <a:spcPct val="100000"/>
            </a:lnSpc>
            <a:spcAft>
              <a:spcPts val="0"/>
            </a:spcAft>
          </a:pPr>
          <a:r>
            <a:rPr lang="en-US" sz="1600" dirty="0"/>
            <a:t>1565: Siege of Malta</a:t>
          </a:r>
        </a:p>
        <a:p>
          <a:pPr algn="l">
            <a:lnSpc>
              <a:spcPct val="100000"/>
            </a:lnSpc>
            <a:spcAft>
              <a:spcPts val="0"/>
            </a:spcAft>
          </a:pPr>
          <a:endParaRPr lang="en-US" sz="1500" dirty="0"/>
        </a:p>
        <a:p>
          <a:pPr algn="ctr">
            <a:lnSpc>
              <a:spcPct val="90000"/>
            </a:lnSpc>
            <a:spcAft>
              <a:spcPct val="35000"/>
            </a:spcAft>
          </a:pPr>
          <a:endParaRPr lang="en-US" sz="1200" dirty="0"/>
        </a:p>
        <a:p>
          <a:pPr algn="ctr">
            <a:lnSpc>
              <a:spcPct val="90000"/>
            </a:lnSpc>
            <a:spcAft>
              <a:spcPct val="35000"/>
            </a:spcAft>
          </a:pPr>
          <a:endParaRPr lang="en-US" sz="1200" dirty="0"/>
        </a:p>
      </dgm:t>
    </dgm:pt>
    <dgm:pt modelId="{FFCDDA2A-7E75-4BAD-A8FA-D7C9B59CC035}" type="parTrans" cxnId="{D11EE43E-7B13-4514-B310-C10FBA891C27}">
      <dgm:prSet/>
      <dgm:spPr/>
      <dgm:t>
        <a:bodyPr/>
        <a:lstStyle/>
        <a:p>
          <a:endParaRPr lang="en-US"/>
        </a:p>
      </dgm:t>
    </dgm:pt>
    <dgm:pt modelId="{F73842B6-4558-417D-A4C1-97B37D6550A7}" type="sibTrans" cxnId="{D11EE43E-7B13-4514-B310-C10FBA891C27}">
      <dgm:prSet/>
      <dgm:spPr/>
      <dgm:t>
        <a:bodyPr/>
        <a:lstStyle/>
        <a:p>
          <a:endParaRPr lang="en-US"/>
        </a:p>
      </dgm:t>
    </dgm:pt>
    <dgm:pt modelId="{F8FAE8BF-1348-4C5F-98BE-7DE82682323B}" type="pres">
      <dgm:prSet presAssocID="{A907C7A7-CD5E-4EEA-A273-0B4F1834CA1B}" presName="Name0" presStyleCnt="0">
        <dgm:presLayoutVars>
          <dgm:dir/>
          <dgm:resizeHandles val="exact"/>
        </dgm:presLayoutVars>
      </dgm:prSet>
      <dgm:spPr/>
    </dgm:pt>
    <dgm:pt modelId="{B334C177-F7AC-436A-A52C-CAA4DD9D64CB}" type="pres">
      <dgm:prSet presAssocID="{A907C7A7-CD5E-4EEA-A273-0B4F1834CA1B}" presName="fgShape" presStyleLbl="fgShp" presStyleIdx="0" presStyleCnt="1" custLinFactNeighborX="548" custLinFactNeighborY="57214"/>
      <dgm:spPr>
        <a:noFill/>
        <a:ln>
          <a:noFill/>
        </a:ln>
      </dgm:spPr>
    </dgm:pt>
    <dgm:pt modelId="{8A8BC71C-447E-496D-B84C-1A3BA0AE29F5}" type="pres">
      <dgm:prSet presAssocID="{A907C7A7-CD5E-4EEA-A273-0B4F1834CA1B}" presName="linComp" presStyleCnt="0"/>
      <dgm:spPr/>
    </dgm:pt>
    <dgm:pt modelId="{F0E54640-50A5-4694-83B5-890A4BB4C3CC}" type="pres">
      <dgm:prSet presAssocID="{A4BA43AD-E564-4FA1-ABEB-BD510465DCD2}" presName="compNode" presStyleCnt="0"/>
      <dgm:spPr/>
    </dgm:pt>
    <dgm:pt modelId="{E9BE6197-DDA1-48CB-9C72-5B2CC5EC5D66}" type="pres">
      <dgm:prSet presAssocID="{A4BA43AD-E564-4FA1-ABEB-BD510465DCD2}" presName="bkgdShape" presStyleLbl="node1" presStyleIdx="0" presStyleCnt="4"/>
      <dgm:spPr/>
    </dgm:pt>
    <dgm:pt modelId="{41B01D5C-4F49-4224-A8A1-7C7344226222}" type="pres">
      <dgm:prSet presAssocID="{A4BA43AD-E564-4FA1-ABEB-BD510465DCD2}" presName="nodeTx" presStyleLbl="node1" presStyleIdx="0" presStyleCnt="4">
        <dgm:presLayoutVars>
          <dgm:bulletEnabled val="1"/>
        </dgm:presLayoutVars>
      </dgm:prSet>
      <dgm:spPr/>
    </dgm:pt>
    <dgm:pt modelId="{055B71F2-1CF5-4651-9199-D22837C73E5D}" type="pres">
      <dgm:prSet presAssocID="{A4BA43AD-E564-4FA1-ABEB-BD510465DCD2}" presName="invisiNode" presStyleLbl="node1" presStyleIdx="0" presStyleCnt="4"/>
      <dgm:spPr/>
    </dgm:pt>
    <dgm:pt modelId="{5774DC6D-6878-4832-92AC-178860AA30F7}" type="pres">
      <dgm:prSet presAssocID="{A4BA43AD-E564-4FA1-ABEB-BD510465DCD2}" presName="imagNode" presStyleLbl="fgImgPlace1" presStyleIdx="0" presStyleCnt="4" custLinFactNeighborX="-540" custLinFactNeighborY="-12963"/>
      <dgm:spPr>
        <a:blipFill rotWithShape="1">
          <a:blip xmlns:r="http://schemas.openxmlformats.org/officeDocument/2006/relationships" r:embed="rId1"/>
          <a:srcRect/>
          <a:stretch>
            <a:fillRect l="-11000" r="-11000"/>
          </a:stretch>
        </a:blipFill>
      </dgm:spPr>
    </dgm:pt>
    <dgm:pt modelId="{6550FE3B-4B6F-4B6D-83A2-6CA2158E6401}" type="pres">
      <dgm:prSet presAssocID="{F6A87867-7E3A-46DE-86CB-660BCBEF1CC7}" presName="sibTrans" presStyleLbl="sibTrans2D1" presStyleIdx="0" presStyleCnt="0"/>
      <dgm:spPr/>
    </dgm:pt>
    <dgm:pt modelId="{32DC739F-37D1-489B-9A0D-08A4260F55CA}" type="pres">
      <dgm:prSet presAssocID="{55DF99B6-5B9B-4577-B2A4-AA8E7252DC98}" presName="compNode" presStyleCnt="0"/>
      <dgm:spPr/>
    </dgm:pt>
    <dgm:pt modelId="{D5474FBA-21AE-40C6-B7E3-46005ECA9533}" type="pres">
      <dgm:prSet presAssocID="{55DF99B6-5B9B-4577-B2A4-AA8E7252DC98}" presName="bkgdShape" presStyleLbl="node1" presStyleIdx="1" presStyleCnt="4"/>
      <dgm:spPr/>
    </dgm:pt>
    <dgm:pt modelId="{538464DE-AEBE-4031-B561-96EED7CAB4F3}" type="pres">
      <dgm:prSet presAssocID="{55DF99B6-5B9B-4577-B2A4-AA8E7252DC98}" presName="nodeTx" presStyleLbl="node1" presStyleIdx="1" presStyleCnt="4">
        <dgm:presLayoutVars>
          <dgm:bulletEnabled val="1"/>
        </dgm:presLayoutVars>
      </dgm:prSet>
      <dgm:spPr/>
    </dgm:pt>
    <dgm:pt modelId="{48C7DC7D-692D-429B-9A48-C7B016F110F1}" type="pres">
      <dgm:prSet presAssocID="{55DF99B6-5B9B-4577-B2A4-AA8E7252DC98}" presName="invisiNode" presStyleLbl="node1" presStyleIdx="1" presStyleCnt="4"/>
      <dgm:spPr/>
    </dgm:pt>
    <dgm:pt modelId="{B2619038-0F2B-4CFA-9ED9-7CDCA841B626}" type="pres">
      <dgm:prSet presAssocID="{55DF99B6-5B9B-4577-B2A4-AA8E7252DC98}" presName="imagNode" presStyleLbl="fgImgPlace1" presStyleIdx="1" presStyleCnt="4" custLinFactNeighborX="-1080" custLinFactNeighborY="-12422"/>
      <dgm:spPr>
        <a:blipFill rotWithShape="1">
          <a:blip xmlns:r="http://schemas.openxmlformats.org/officeDocument/2006/relationships" r:embed="rId2"/>
          <a:srcRect/>
          <a:stretch>
            <a:fillRect l="-17000" r="-17000"/>
          </a:stretch>
        </a:blipFill>
      </dgm:spPr>
    </dgm:pt>
    <dgm:pt modelId="{C622DEAB-92C6-48A9-8ADA-160950CAD330}" type="pres">
      <dgm:prSet presAssocID="{7634329F-8BCA-4AB9-B5D6-7FE1D3E65219}" presName="sibTrans" presStyleLbl="sibTrans2D1" presStyleIdx="0" presStyleCnt="0"/>
      <dgm:spPr/>
    </dgm:pt>
    <dgm:pt modelId="{5A87B121-2F35-425E-84C4-2B2A1B01EAA3}" type="pres">
      <dgm:prSet presAssocID="{EF0E6EBB-AFBE-434A-AF7B-8CC52804C3BF}" presName="compNode" presStyleCnt="0"/>
      <dgm:spPr/>
    </dgm:pt>
    <dgm:pt modelId="{A3DF196B-16E4-480C-9747-39BA7B643AE5}" type="pres">
      <dgm:prSet presAssocID="{EF0E6EBB-AFBE-434A-AF7B-8CC52804C3BF}" presName="bkgdShape" presStyleLbl="node1" presStyleIdx="2" presStyleCnt="4"/>
      <dgm:spPr/>
    </dgm:pt>
    <dgm:pt modelId="{5BF2D03C-3075-450F-AF9E-199BE9917FD0}" type="pres">
      <dgm:prSet presAssocID="{EF0E6EBB-AFBE-434A-AF7B-8CC52804C3BF}" presName="nodeTx" presStyleLbl="node1" presStyleIdx="2" presStyleCnt="4">
        <dgm:presLayoutVars>
          <dgm:bulletEnabled val="1"/>
        </dgm:presLayoutVars>
      </dgm:prSet>
      <dgm:spPr/>
    </dgm:pt>
    <dgm:pt modelId="{C0011DC8-7F3C-4877-A55B-EB8972041A32}" type="pres">
      <dgm:prSet presAssocID="{EF0E6EBB-AFBE-434A-AF7B-8CC52804C3BF}" presName="invisiNode" presStyleLbl="node1" presStyleIdx="2" presStyleCnt="4"/>
      <dgm:spPr/>
    </dgm:pt>
    <dgm:pt modelId="{CD865FAC-173D-4225-B375-27FD8BE9A991}" type="pres">
      <dgm:prSet presAssocID="{EF0E6EBB-AFBE-434A-AF7B-8CC52804C3BF}" presName="imagNode" presStyleLbl="fgImgPlace1" presStyleIdx="2" presStyleCnt="4" custLinFactNeighborX="-1080" custLinFactNeighborY="-11342"/>
      <dgm:spPr>
        <a:solidFill>
          <a:schemeClr val="tx2">
            <a:lumMod val="85000"/>
          </a:schemeClr>
        </a:solidFill>
      </dgm:spPr>
    </dgm:pt>
    <dgm:pt modelId="{3CD3AB90-16AD-4608-B84E-46527BE5F0E4}" type="pres">
      <dgm:prSet presAssocID="{F73842B6-4558-417D-A4C1-97B37D6550A7}" presName="sibTrans" presStyleLbl="sibTrans2D1" presStyleIdx="0" presStyleCnt="0"/>
      <dgm:spPr/>
    </dgm:pt>
    <dgm:pt modelId="{D08B763C-BD96-4520-A096-1D700C428288}" type="pres">
      <dgm:prSet presAssocID="{AA706EC1-1974-4F64-8D1D-78D4CC0339BC}" presName="compNode" presStyleCnt="0"/>
      <dgm:spPr/>
    </dgm:pt>
    <dgm:pt modelId="{45287A24-A147-43E4-9B08-B9B072580999}" type="pres">
      <dgm:prSet presAssocID="{AA706EC1-1974-4F64-8D1D-78D4CC0339BC}" presName="bkgdShape" presStyleLbl="node1" presStyleIdx="3" presStyleCnt="4"/>
      <dgm:spPr/>
    </dgm:pt>
    <dgm:pt modelId="{38754657-AD84-4B7F-A339-18FD527B1145}" type="pres">
      <dgm:prSet presAssocID="{AA706EC1-1974-4F64-8D1D-78D4CC0339BC}" presName="nodeTx" presStyleLbl="node1" presStyleIdx="3" presStyleCnt="4">
        <dgm:presLayoutVars>
          <dgm:bulletEnabled val="1"/>
        </dgm:presLayoutVars>
      </dgm:prSet>
      <dgm:spPr/>
    </dgm:pt>
    <dgm:pt modelId="{543A1480-D2AB-428C-8758-D762BFC6CFD5}" type="pres">
      <dgm:prSet presAssocID="{AA706EC1-1974-4F64-8D1D-78D4CC0339BC}" presName="invisiNode" presStyleLbl="node1" presStyleIdx="3" presStyleCnt="4"/>
      <dgm:spPr/>
    </dgm:pt>
    <dgm:pt modelId="{F8BF43A6-60C3-4117-8B71-A524E41AEA43}" type="pres">
      <dgm:prSet presAssocID="{AA706EC1-1974-4F64-8D1D-78D4CC0339BC}" presName="imagNode" presStyleLbl="fgImgPlace1" presStyleIdx="3" presStyleCnt="4" custLinFactNeighborY="-11882"/>
      <dgm:spPr>
        <a:solidFill>
          <a:schemeClr val="tx2">
            <a:lumMod val="85000"/>
          </a:schemeClr>
        </a:solidFill>
      </dgm:spPr>
    </dgm:pt>
  </dgm:ptLst>
  <dgm:cxnLst>
    <dgm:cxn modelId="{4C25CB08-AD83-44AD-A11A-E58412469B1B}" type="presOf" srcId="{A4BA43AD-E564-4FA1-ABEB-BD510465DCD2}" destId="{E9BE6197-DDA1-48CB-9C72-5B2CC5EC5D66}" srcOrd="0" destOrd="0" presId="urn:microsoft.com/office/officeart/2005/8/layout/hList7"/>
    <dgm:cxn modelId="{860D7125-E5E8-4185-87FD-8E5AC699A135}" type="presOf" srcId="{AA706EC1-1974-4F64-8D1D-78D4CC0339BC}" destId="{45287A24-A147-43E4-9B08-B9B072580999}" srcOrd="0" destOrd="0" presId="urn:microsoft.com/office/officeart/2005/8/layout/hList7"/>
    <dgm:cxn modelId="{D11EE43E-7B13-4514-B310-C10FBA891C27}" srcId="{A907C7A7-CD5E-4EEA-A273-0B4F1834CA1B}" destId="{EF0E6EBB-AFBE-434A-AF7B-8CC52804C3BF}" srcOrd="2" destOrd="0" parTransId="{FFCDDA2A-7E75-4BAD-A8FA-D7C9B59CC035}" sibTransId="{F73842B6-4558-417D-A4C1-97B37D6550A7}"/>
    <dgm:cxn modelId="{5FE0753F-24F3-41BB-A166-0C808B85774E}" type="presOf" srcId="{A4BA43AD-E564-4FA1-ABEB-BD510465DCD2}" destId="{41B01D5C-4F49-4224-A8A1-7C7344226222}" srcOrd="1" destOrd="0" presId="urn:microsoft.com/office/officeart/2005/8/layout/hList7"/>
    <dgm:cxn modelId="{9DD3EA4E-6AAA-4926-8A14-4F88C48C7415}" type="presOf" srcId="{55DF99B6-5B9B-4577-B2A4-AA8E7252DC98}" destId="{D5474FBA-21AE-40C6-B7E3-46005ECA9533}" srcOrd="0" destOrd="0" presId="urn:microsoft.com/office/officeart/2005/8/layout/hList7"/>
    <dgm:cxn modelId="{9DDA0052-047A-488B-9B26-688E2179E932}" type="presOf" srcId="{55DF99B6-5B9B-4577-B2A4-AA8E7252DC98}" destId="{538464DE-AEBE-4031-B561-96EED7CAB4F3}" srcOrd="1" destOrd="0" presId="urn:microsoft.com/office/officeart/2005/8/layout/hList7"/>
    <dgm:cxn modelId="{80955672-C88F-4A4D-93A5-0AA7B3A81306}" type="presOf" srcId="{EF0E6EBB-AFBE-434A-AF7B-8CC52804C3BF}" destId="{A3DF196B-16E4-480C-9747-39BA7B643AE5}" srcOrd="0" destOrd="0" presId="urn:microsoft.com/office/officeart/2005/8/layout/hList7"/>
    <dgm:cxn modelId="{32465F8E-E87E-497A-AB86-23EC3E51ABA8}" srcId="{A907C7A7-CD5E-4EEA-A273-0B4F1834CA1B}" destId="{A4BA43AD-E564-4FA1-ABEB-BD510465DCD2}" srcOrd="0" destOrd="0" parTransId="{C9082B9C-44C3-4305-914E-5B216A37D026}" sibTransId="{F6A87867-7E3A-46DE-86CB-660BCBEF1CC7}"/>
    <dgm:cxn modelId="{F6E80995-7D83-4C78-B590-B2E2861B6216}" srcId="{A907C7A7-CD5E-4EEA-A273-0B4F1834CA1B}" destId="{AA706EC1-1974-4F64-8D1D-78D4CC0339BC}" srcOrd="3" destOrd="0" parTransId="{7FC50B2C-FC05-4812-9A7B-DDF3AC183CF1}" sibTransId="{DD1DAB57-E2D4-4C1E-BF40-217C1594CA4D}"/>
    <dgm:cxn modelId="{07574EA7-29EF-447D-AFE0-BE902FFFE0C8}" type="presOf" srcId="{A907C7A7-CD5E-4EEA-A273-0B4F1834CA1B}" destId="{F8FAE8BF-1348-4C5F-98BE-7DE82682323B}" srcOrd="0" destOrd="0" presId="urn:microsoft.com/office/officeart/2005/8/layout/hList7"/>
    <dgm:cxn modelId="{B7E815B0-42F8-4B45-8A1D-817BC9B0344C}" type="presOf" srcId="{F73842B6-4558-417D-A4C1-97B37D6550A7}" destId="{3CD3AB90-16AD-4608-B84E-46527BE5F0E4}" srcOrd="0" destOrd="0" presId="urn:microsoft.com/office/officeart/2005/8/layout/hList7"/>
    <dgm:cxn modelId="{B2E96DB3-C73E-425C-A3E1-404B134C37A0}" srcId="{A907C7A7-CD5E-4EEA-A273-0B4F1834CA1B}" destId="{55DF99B6-5B9B-4577-B2A4-AA8E7252DC98}" srcOrd="1" destOrd="0" parTransId="{94C45E4D-4740-4BAD-98C5-A3D3F78E333C}" sibTransId="{7634329F-8BCA-4AB9-B5D6-7FE1D3E65219}"/>
    <dgm:cxn modelId="{099DFFCF-B600-4E6A-B6F7-05B5CF05B3EE}" type="presOf" srcId="{7634329F-8BCA-4AB9-B5D6-7FE1D3E65219}" destId="{C622DEAB-92C6-48A9-8ADA-160950CAD330}" srcOrd="0" destOrd="0" presId="urn:microsoft.com/office/officeart/2005/8/layout/hList7"/>
    <dgm:cxn modelId="{253651E7-414B-48E6-8E79-800E72EF27CC}" type="presOf" srcId="{AA706EC1-1974-4F64-8D1D-78D4CC0339BC}" destId="{38754657-AD84-4B7F-A339-18FD527B1145}" srcOrd="1" destOrd="0" presId="urn:microsoft.com/office/officeart/2005/8/layout/hList7"/>
    <dgm:cxn modelId="{E52F8FEE-287E-4FDF-8B92-DB5FC7A47DC2}" type="presOf" srcId="{F6A87867-7E3A-46DE-86CB-660BCBEF1CC7}" destId="{6550FE3B-4B6F-4B6D-83A2-6CA2158E6401}" srcOrd="0" destOrd="0" presId="urn:microsoft.com/office/officeart/2005/8/layout/hList7"/>
    <dgm:cxn modelId="{844279FB-16F3-4430-885B-AF2D249D4ACD}" type="presOf" srcId="{EF0E6EBB-AFBE-434A-AF7B-8CC52804C3BF}" destId="{5BF2D03C-3075-450F-AF9E-199BE9917FD0}" srcOrd="1" destOrd="0" presId="urn:microsoft.com/office/officeart/2005/8/layout/hList7"/>
    <dgm:cxn modelId="{61163231-D3DA-4658-9DDD-811140D54BCC}" type="presParOf" srcId="{F8FAE8BF-1348-4C5F-98BE-7DE82682323B}" destId="{B334C177-F7AC-436A-A52C-CAA4DD9D64CB}" srcOrd="0" destOrd="0" presId="urn:microsoft.com/office/officeart/2005/8/layout/hList7"/>
    <dgm:cxn modelId="{F3700B52-D33F-47DF-B7A8-9AE753A3BB9E}" type="presParOf" srcId="{F8FAE8BF-1348-4C5F-98BE-7DE82682323B}" destId="{8A8BC71C-447E-496D-B84C-1A3BA0AE29F5}" srcOrd="1" destOrd="0" presId="urn:microsoft.com/office/officeart/2005/8/layout/hList7"/>
    <dgm:cxn modelId="{65BF0838-6893-401B-98F5-B03AD44CA48B}" type="presParOf" srcId="{8A8BC71C-447E-496D-B84C-1A3BA0AE29F5}" destId="{F0E54640-50A5-4694-83B5-890A4BB4C3CC}" srcOrd="0" destOrd="0" presId="urn:microsoft.com/office/officeart/2005/8/layout/hList7"/>
    <dgm:cxn modelId="{939AB027-EDF4-4985-8437-B9F8E0D80960}" type="presParOf" srcId="{F0E54640-50A5-4694-83B5-890A4BB4C3CC}" destId="{E9BE6197-DDA1-48CB-9C72-5B2CC5EC5D66}" srcOrd="0" destOrd="0" presId="urn:microsoft.com/office/officeart/2005/8/layout/hList7"/>
    <dgm:cxn modelId="{BEFA75F0-E272-4602-A5E1-9C5905078604}" type="presParOf" srcId="{F0E54640-50A5-4694-83B5-890A4BB4C3CC}" destId="{41B01D5C-4F49-4224-A8A1-7C7344226222}" srcOrd="1" destOrd="0" presId="urn:microsoft.com/office/officeart/2005/8/layout/hList7"/>
    <dgm:cxn modelId="{E09D0C6D-78EE-47AF-A5E0-55A2C0B0CCB7}" type="presParOf" srcId="{F0E54640-50A5-4694-83B5-890A4BB4C3CC}" destId="{055B71F2-1CF5-4651-9199-D22837C73E5D}" srcOrd="2" destOrd="0" presId="urn:microsoft.com/office/officeart/2005/8/layout/hList7"/>
    <dgm:cxn modelId="{0D04828C-1978-4A7C-B958-B367DD822161}" type="presParOf" srcId="{F0E54640-50A5-4694-83B5-890A4BB4C3CC}" destId="{5774DC6D-6878-4832-92AC-178860AA30F7}" srcOrd="3" destOrd="0" presId="urn:microsoft.com/office/officeart/2005/8/layout/hList7"/>
    <dgm:cxn modelId="{965FB55C-A9F8-4EF2-8445-6C044236D9DC}" type="presParOf" srcId="{8A8BC71C-447E-496D-B84C-1A3BA0AE29F5}" destId="{6550FE3B-4B6F-4B6D-83A2-6CA2158E6401}" srcOrd="1" destOrd="0" presId="urn:microsoft.com/office/officeart/2005/8/layout/hList7"/>
    <dgm:cxn modelId="{B91E5A1B-AF03-44B3-8592-C6024F7E818A}" type="presParOf" srcId="{8A8BC71C-447E-496D-B84C-1A3BA0AE29F5}" destId="{32DC739F-37D1-489B-9A0D-08A4260F55CA}" srcOrd="2" destOrd="0" presId="urn:microsoft.com/office/officeart/2005/8/layout/hList7"/>
    <dgm:cxn modelId="{E015F7F2-0D2B-453B-B3A0-412E5C888E08}" type="presParOf" srcId="{32DC739F-37D1-489B-9A0D-08A4260F55CA}" destId="{D5474FBA-21AE-40C6-B7E3-46005ECA9533}" srcOrd="0" destOrd="0" presId="urn:microsoft.com/office/officeart/2005/8/layout/hList7"/>
    <dgm:cxn modelId="{524DEB9C-A500-4A91-B33F-290F5FF115EC}" type="presParOf" srcId="{32DC739F-37D1-489B-9A0D-08A4260F55CA}" destId="{538464DE-AEBE-4031-B561-96EED7CAB4F3}" srcOrd="1" destOrd="0" presId="urn:microsoft.com/office/officeart/2005/8/layout/hList7"/>
    <dgm:cxn modelId="{9FB40FAB-0E99-474A-A576-4641842995E2}" type="presParOf" srcId="{32DC739F-37D1-489B-9A0D-08A4260F55CA}" destId="{48C7DC7D-692D-429B-9A48-C7B016F110F1}" srcOrd="2" destOrd="0" presId="urn:microsoft.com/office/officeart/2005/8/layout/hList7"/>
    <dgm:cxn modelId="{E48E4AA2-2324-4EAA-BD43-105EA440BA44}" type="presParOf" srcId="{32DC739F-37D1-489B-9A0D-08A4260F55CA}" destId="{B2619038-0F2B-4CFA-9ED9-7CDCA841B626}" srcOrd="3" destOrd="0" presId="urn:microsoft.com/office/officeart/2005/8/layout/hList7"/>
    <dgm:cxn modelId="{83D3B2A4-B9F1-4EA1-9AE8-E6552C0EA961}" type="presParOf" srcId="{8A8BC71C-447E-496D-B84C-1A3BA0AE29F5}" destId="{C622DEAB-92C6-48A9-8ADA-160950CAD330}" srcOrd="3" destOrd="0" presId="urn:microsoft.com/office/officeart/2005/8/layout/hList7"/>
    <dgm:cxn modelId="{148399F7-D4A6-4C70-8F89-7CBD5E9F29E1}" type="presParOf" srcId="{8A8BC71C-447E-496D-B84C-1A3BA0AE29F5}" destId="{5A87B121-2F35-425E-84C4-2B2A1B01EAA3}" srcOrd="4" destOrd="0" presId="urn:microsoft.com/office/officeart/2005/8/layout/hList7"/>
    <dgm:cxn modelId="{D1DC3C40-192A-45F7-B4AC-EFA9AB1F5E49}" type="presParOf" srcId="{5A87B121-2F35-425E-84C4-2B2A1B01EAA3}" destId="{A3DF196B-16E4-480C-9747-39BA7B643AE5}" srcOrd="0" destOrd="0" presId="urn:microsoft.com/office/officeart/2005/8/layout/hList7"/>
    <dgm:cxn modelId="{7CA3B811-6145-4546-A65A-A85976AB9CD3}" type="presParOf" srcId="{5A87B121-2F35-425E-84C4-2B2A1B01EAA3}" destId="{5BF2D03C-3075-450F-AF9E-199BE9917FD0}" srcOrd="1" destOrd="0" presId="urn:microsoft.com/office/officeart/2005/8/layout/hList7"/>
    <dgm:cxn modelId="{864FE32B-62B9-471D-A4E1-0066712171EA}" type="presParOf" srcId="{5A87B121-2F35-425E-84C4-2B2A1B01EAA3}" destId="{C0011DC8-7F3C-4877-A55B-EB8972041A32}" srcOrd="2" destOrd="0" presId="urn:microsoft.com/office/officeart/2005/8/layout/hList7"/>
    <dgm:cxn modelId="{0BB49E2A-8AFF-4F5F-B06C-7A1A8FEFB6E5}" type="presParOf" srcId="{5A87B121-2F35-425E-84C4-2B2A1B01EAA3}" destId="{CD865FAC-173D-4225-B375-27FD8BE9A991}" srcOrd="3" destOrd="0" presId="urn:microsoft.com/office/officeart/2005/8/layout/hList7"/>
    <dgm:cxn modelId="{CFE2DA50-199E-469E-8B6D-66D614CFF750}" type="presParOf" srcId="{8A8BC71C-447E-496D-B84C-1A3BA0AE29F5}" destId="{3CD3AB90-16AD-4608-B84E-46527BE5F0E4}" srcOrd="5" destOrd="0" presId="urn:microsoft.com/office/officeart/2005/8/layout/hList7"/>
    <dgm:cxn modelId="{16D4ED5A-DB41-4EEE-ACDF-37FFA2F59E58}" type="presParOf" srcId="{8A8BC71C-447E-496D-B84C-1A3BA0AE29F5}" destId="{D08B763C-BD96-4520-A096-1D700C428288}" srcOrd="6" destOrd="0" presId="urn:microsoft.com/office/officeart/2005/8/layout/hList7"/>
    <dgm:cxn modelId="{64066F57-07ED-4D48-A46C-243C78F6EC27}" type="presParOf" srcId="{D08B763C-BD96-4520-A096-1D700C428288}" destId="{45287A24-A147-43E4-9B08-B9B072580999}" srcOrd="0" destOrd="0" presId="urn:microsoft.com/office/officeart/2005/8/layout/hList7"/>
    <dgm:cxn modelId="{B9F288BA-3C04-4488-88A1-346C014667F5}" type="presParOf" srcId="{D08B763C-BD96-4520-A096-1D700C428288}" destId="{38754657-AD84-4B7F-A339-18FD527B1145}" srcOrd="1" destOrd="0" presId="urn:microsoft.com/office/officeart/2005/8/layout/hList7"/>
    <dgm:cxn modelId="{AD506C56-F283-4D55-A710-E18CEA2AE31F}" type="presParOf" srcId="{D08B763C-BD96-4520-A096-1D700C428288}" destId="{543A1480-D2AB-428C-8758-D762BFC6CFD5}" srcOrd="2" destOrd="0" presId="urn:microsoft.com/office/officeart/2005/8/layout/hList7"/>
    <dgm:cxn modelId="{F0A55F3E-54CC-4BA1-AF76-1F0086EAAEC5}" type="presParOf" srcId="{D08B763C-BD96-4520-A096-1D700C428288}" destId="{F8BF43A6-60C3-4117-8B71-A524E41AEA43}"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07C7A7-CD5E-4EEA-A273-0B4F1834CA1B}"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A4BA43AD-E564-4FA1-ABEB-BD510465DCD2}">
      <dgm:prSet phldrT="[Text]" custT="1"/>
      <dgm:spPr>
        <a:solidFill>
          <a:schemeClr val="bg2">
            <a:lumMod val="85000"/>
          </a:schemeClr>
        </a:solidFill>
      </dgm:spPr>
      <dgm:t>
        <a:bodyPr/>
        <a:lstStyle/>
        <a:p>
          <a:pPr algn="ctr">
            <a:lnSpc>
              <a:spcPct val="90000"/>
            </a:lnSpc>
            <a:spcAft>
              <a:spcPct val="35000"/>
            </a:spcAft>
          </a:pPr>
          <a:endParaRPr lang="en-US" sz="1400" dirty="0"/>
        </a:p>
        <a:p>
          <a:pPr algn="ctr">
            <a:lnSpc>
              <a:spcPct val="90000"/>
            </a:lnSpc>
            <a:spcAft>
              <a:spcPct val="35000"/>
            </a:spcAft>
          </a:pPr>
          <a:endParaRPr lang="en-US" sz="1400" dirty="0"/>
        </a:p>
        <a:p>
          <a:pPr algn="ctr">
            <a:lnSpc>
              <a:spcPct val="90000"/>
            </a:lnSpc>
            <a:spcAft>
              <a:spcPct val="35000"/>
            </a:spcAft>
          </a:pPr>
          <a:endParaRPr lang="en-US" sz="1400" dirty="0"/>
        </a:p>
        <a:p>
          <a:pPr algn="l">
            <a:lnSpc>
              <a:spcPct val="100000"/>
            </a:lnSpc>
            <a:spcAft>
              <a:spcPts val="0"/>
            </a:spcAft>
          </a:pPr>
          <a:endParaRPr lang="en-US" sz="1500" dirty="0"/>
        </a:p>
        <a:p>
          <a:pPr algn="l">
            <a:lnSpc>
              <a:spcPct val="100000"/>
            </a:lnSpc>
            <a:spcAft>
              <a:spcPts val="0"/>
            </a:spcAft>
          </a:pPr>
          <a:r>
            <a:rPr lang="en-US" sz="1600" dirty="0"/>
            <a:t>1521: Belgrade taken</a:t>
          </a:r>
        </a:p>
        <a:p>
          <a:pPr algn="l">
            <a:lnSpc>
              <a:spcPct val="100000"/>
            </a:lnSpc>
            <a:spcAft>
              <a:spcPts val="0"/>
            </a:spcAft>
          </a:pPr>
          <a:r>
            <a:rPr lang="en-US" sz="1600" dirty="0"/>
            <a:t>1522: Rhodes taken</a:t>
          </a:r>
        </a:p>
        <a:p>
          <a:pPr algn="l">
            <a:lnSpc>
              <a:spcPct val="100000"/>
            </a:lnSpc>
            <a:spcAft>
              <a:spcPts val="0"/>
            </a:spcAft>
          </a:pPr>
          <a:r>
            <a:rPr lang="en-US" sz="1600" dirty="0"/>
            <a:t>1526: Alliance: Francis I of France</a:t>
          </a:r>
        </a:p>
        <a:p>
          <a:pPr algn="l">
            <a:lnSpc>
              <a:spcPct val="100000"/>
            </a:lnSpc>
            <a:spcAft>
              <a:spcPts val="0"/>
            </a:spcAft>
          </a:pPr>
          <a:r>
            <a:rPr lang="en-US" sz="1600" dirty="0"/>
            <a:t>1526: Victory against Hungary at Battle of Mohacs</a:t>
          </a:r>
        </a:p>
        <a:p>
          <a:pPr algn="l">
            <a:lnSpc>
              <a:spcPct val="100000"/>
            </a:lnSpc>
            <a:spcAft>
              <a:spcPts val="0"/>
            </a:spcAft>
          </a:pPr>
          <a:r>
            <a:rPr lang="en-US" sz="1600" dirty="0"/>
            <a:t>1529: First siege of Vienna</a:t>
          </a:r>
        </a:p>
        <a:p>
          <a:pPr algn="l">
            <a:lnSpc>
              <a:spcPct val="100000"/>
            </a:lnSpc>
            <a:spcAft>
              <a:spcPts val="0"/>
            </a:spcAft>
          </a:pPr>
          <a:r>
            <a:rPr lang="en-US" sz="1600" dirty="0"/>
            <a:t>1529: Buda taken</a:t>
          </a:r>
        </a:p>
        <a:p>
          <a:pPr algn="l">
            <a:lnSpc>
              <a:spcPct val="100000"/>
            </a:lnSpc>
            <a:spcAft>
              <a:spcPts val="0"/>
            </a:spcAft>
          </a:pPr>
          <a:r>
            <a:rPr lang="en-US" sz="1600" dirty="0"/>
            <a:t>1532: Siege of Guns</a:t>
          </a:r>
        </a:p>
        <a:p>
          <a:pPr algn="l">
            <a:lnSpc>
              <a:spcPct val="100000"/>
            </a:lnSpc>
            <a:spcAft>
              <a:spcPts val="0"/>
            </a:spcAft>
          </a:pPr>
          <a:r>
            <a:rPr lang="en-US" sz="1600" dirty="0"/>
            <a:t>1537: Italy Campaign</a:t>
          </a:r>
        </a:p>
        <a:p>
          <a:pPr algn="l">
            <a:lnSpc>
              <a:spcPct val="100000"/>
            </a:lnSpc>
            <a:spcAft>
              <a:spcPts val="0"/>
            </a:spcAft>
          </a:pPr>
          <a:r>
            <a:rPr lang="en-US" sz="1600" dirty="0"/>
            <a:t>1538: Moldavia Campaign</a:t>
          </a:r>
        </a:p>
        <a:p>
          <a:pPr algn="l">
            <a:lnSpc>
              <a:spcPct val="100000"/>
            </a:lnSpc>
            <a:spcAft>
              <a:spcPts val="0"/>
            </a:spcAft>
          </a:pPr>
          <a:r>
            <a:rPr lang="en-US" sz="1600" dirty="0"/>
            <a:t>1541: Reconquest of Buda</a:t>
          </a:r>
        </a:p>
        <a:p>
          <a:pPr algn="l">
            <a:lnSpc>
              <a:spcPct val="100000"/>
            </a:lnSpc>
            <a:spcAft>
              <a:spcPts val="0"/>
            </a:spcAft>
          </a:pPr>
          <a:r>
            <a:rPr lang="en-US" sz="1600" dirty="0"/>
            <a:t>1543: Esztergom, Pecs taken</a:t>
          </a:r>
        </a:p>
        <a:p>
          <a:pPr algn="l">
            <a:lnSpc>
              <a:spcPct val="100000"/>
            </a:lnSpc>
            <a:spcAft>
              <a:spcPts val="0"/>
            </a:spcAft>
          </a:pPr>
          <a:r>
            <a:rPr lang="en-US" sz="1600" dirty="0"/>
            <a:t>1547: Conquest of Timisoara</a:t>
          </a:r>
        </a:p>
        <a:p>
          <a:pPr algn="l">
            <a:lnSpc>
              <a:spcPct val="100000"/>
            </a:lnSpc>
            <a:spcAft>
              <a:spcPts val="0"/>
            </a:spcAft>
          </a:pPr>
          <a:r>
            <a:rPr lang="en-US" sz="1600" dirty="0"/>
            <a:t>1566: Conquest of </a:t>
          </a:r>
          <a:r>
            <a:rPr lang="en-US" sz="1600" dirty="0" err="1"/>
            <a:t>Szigetvar</a:t>
          </a:r>
          <a:endParaRPr lang="en-US" sz="1600" dirty="0"/>
        </a:p>
        <a:p>
          <a:pPr algn="ctr">
            <a:lnSpc>
              <a:spcPct val="90000"/>
            </a:lnSpc>
            <a:spcAft>
              <a:spcPct val="35000"/>
            </a:spcAft>
          </a:pPr>
          <a:endParaRPr lang="en-US" sz="1400" dirty="0"/>
        </a:p>
      </dgm:t>
    </dgm:pt>
    <dgm:pt modelId="{C9082B9C-44C3-4305-914E-5B216A37D026}" type="parTrans" cxnId="{32465F8E-E87E-497A-AB86-23EC3E51ABA8}">
      <dgm:prSet/>
      <dgm:spPr/>
      <dgm:t>
        <a:bodyPr/>
        <a:lstStyle/>
        <a:p>
          <a:endParaRPr lang="en-US"/>
        </a:p>
      </dgm:t>
    </dgm:pt>
    <dgm:pt modelId="{F6A87867-7E3A-46DE-86CB-660BCBEF1CC7}" type="sibTrans" cxnId="{32465F8E-E87E-497A-AB86-23EC3E51ABA8}">
      <dgm:prSet/>
      <dgm:spPr/>
      <dgm:t>
        <a:bodyPr/>
        <a:lstStyle/>
        <a:p>
          <a:endParaRPr lang="en-US"/>
        </a:p>
      </dgm:t>
    </dgm:pt>
    <dgm:pt modelId="{55DF99B6-5B9B-4577-B2A4-AA8E7252DC98}">
      <dgm:prSet phldrT="[Text]" custT="1"/>
      <dgm:spPr>
        <a:solidFill>
          <a:schemeClr val="bg2">
            <a:lumMod val="85000"/>
          </a:schemeClr>
        </a:solidFill>
      </dgm:spPr>
      <dgm:t>
        <a:bodyPr/>
        <a:lstStyle/>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r>
            <a:rPr lang="en-US" sz="1600" dirty="0"/>
            <a:t>1533-1534: Campaign of the Two </a:t>
          </a:r>
          <a:r>
            <a:rPr lang="en-US" sz="1600" dirty="0" err="1"/>
            <a:t>Iraqs</a:t>
          </a:r>
          <a:r>
            <a:rPr lang="en-US" sz="1600" dirty="0"/>
            <a:t>, Baghdad taken</a:t>
          </a:r>
        </a:p>
        <a:p>
          <a:pPr algn="l">
            <a:lnSpc>
              <a:spcPct val="100000"/>
            </a:lnSpc>
            <a:spcAft>
              <a:spcPts val="0"/>
            </a:spcAft>
          </a:pPr>
          <a:r>
            <a:rPr lang="en-US" sz="1600" dirty="0"/>
            <a:t>1538: Basra taken</a:t>
          </a:r>
        </a:p>
        <a:p>
          <a:pPr algn="l">
            <a:lnSpc>
              <a:spcPct val="100000"/>
            </a:lnSpc>
            <a:spcAft>
              <a:spcPts val="0"/>
            </a:spcAft>
          </a:pPr>
          <a:r>
            <a:rPr lang="en-US" sz="1600" dirty="0"/>
            <a:t>1548: Second Campaign against the Safavids</a:t>
          </a:r>
        </a:p>
        <a:p>
          <a:pPr algn="l">
            <a:lnSpc>
              <a:spcPct val="100000"/>
            </a:lnSpc>
            <a:spcAft>
              <a:spcPts val="0"/>
            </a:spcAft>
          </a:pPr>
          <a:r>
            <a:rPr lang="en-US" sz="1600" dirty="0"/>
            <a:t>1553: Nakhichevan Campaign and execution of Prince Mustafa</a:t>
          </a:r>
        </a:p>
        <a:p>
          <a:pPr algn="l">
            <a:lnSpc>
              <a:spcPct val="100000"/>
            </a:lnSpc>
            <a:spcAft>
              <a:spcPts val="0"/>
            </a:spcAft>
          </a:pPr>
          <a:r>
            <a:rPr lang="en-US" sz="1600" dirty="0"/>
            <a:t>1554: Yerevan taken</a:t>
          </a:r>
        </a:p>
        <a:p>
          <a:pPr algn="l">
            <a:lnSpc>
              <a:spcPct val="100000"/>
            </a:lnSpc>
            <a:spcAft>
              <a:spcPts val="0"/>
            </a:spcAft>
          </a:pPr>
          <a:r>
            <a:rPr lang="en-US" sz="1600" dirty="0"/>
            <a:t>1555: Peace of </a:t>
          </a:r>
          <a:r>
            <a:rPr lang="en-US" sz="1600" dirty="0" err="1"/>
            <a:t>Amasya</a:t>
          </a:r>
          <a:endParaRPr lang="en-US" sz="1600" dirty="0"/>
        </a:p>
        <a:p>
          <a:pPr algn="l">
            <a:lnSpc>
              <a:spcPct val="100000"/>
            </a:lnSpc>
            <a:spcAft>
              <a:spcPts val="0"/>
            </a:spcAft>
          </a:pPr>
          <a:endParaRPr lang="en-US" sz="1500" dirty="0"/>
        </a:p>
        <a:p>
          <a:pPr algn="l">
            <a:lnSpc>
              <a:spcPct val="100000"/>
            </a:lnSpc>
            <a:spcAft>
              <a:spcPts val="0"/>
            </a:spcAft>
          </a:pPr>
          <a:endParaRPr lang="en-US" sz="1000" dirty="0"/>
        </a:p>
        <a:p>
          <a:pPr algn="ctr">
            <a:lnSpc>
              <a:spcPct val="100000"/>
            </a:lnSpc>
            <a:spcAft>
              <a:spcPct val="35000"/>
            </a:spcAft>
          </a:pPr>
          <a:endParaRPr lang="en-US" sz="1200" dirty="0"/>
        </a:p>
        <a:p>
          <a:pPr algn="ctr">
            <a:lnSpc>
              <a:spcPct val="100000"/>
            </a:lnSpc>
            <a:spcAft>
              <a:spcPct val="35000"/>
            </a:spcAft>
          </a:pPr>
          <a:endParaRPr lang="en-US" sz="1200" dirty="0"/>
        </a:p>
      </dgm:t>
    </dgm:pt>
    <dgm:pt modelId="{94C45E4D-4740-4BAD-98C5-A3D3F78E333C}" type="parTrans" cxnId="{B2E96DB3-C73E-425C-A3E1-404B134C37A0}">
      <dgm:prSet/>
      <dgm:spPr/>
      <dgm:t>
        <a:bodyPr/>
        <a:lstStyle/>
        <a:p>
          <a:endParaRPr lang="en-US"/>
        </a:p>
      </dgm:t>
    </dgm:pt>
    <dgm:pt modelId="{7634329F-8BCA-4AB9-B5D6-7FE1D3E65219}" type="sibTrans" cxnId="{B2E96DB3-C73E-425C-A3E1-404B134C37A0}">
      <dgm:prSet/>
      <dgm:spPr/>
      <dgm:t>
        <a:bodyPr/>
        <a:lstStyle/>
        <a:p>
          <a:endParaRPr lang="en-US"/>
        </a:p>
      </dgm:t>
    </dgm:pt>
    <dgm:pt modelId="{AA706EC1-1974-4F64-8D1D-78D4CC0339BC}">
      <dgm:prSet phldrT="[Text]" custT="1"/>
      <dgm:spPr>
        <a:solidFill>
          <a:schemeClr val="bg2">
            <a:lumMod val="85000"/>
          </a:schemeClr>
        </a:solidFill>
      </dgm:spPr>
      <dgm:t>
        <a:bodyPr/>
        <a:lstStyle/>
        <a:p>
          <a:pPr algn="l">
            <a:lnSpc>
              <a:spcPct val="100000"/>
            </a:lnSpc>
            <a:spcAft>
              <a:spcPts val="0"/>
            </a:spcAft>
          </a:pPr>
          <a:r>
            <a:rPr lang="en-US" sz="1600" dirty="0"/>
            <a:t>1521: </a:t>
          </a:r>
          <a:r>
            <a:rPr lang="en-US" sz="1600" dirty="0" err="1"/>
            <a:t>Janbirdi</a:t>
          </a:r>
          <a:r>
            <a:rPr lang="en-US" sz="1600" dirty="0"/>
            <a:t> Al Ghazali Rebellion</a:t>
          </a:r>
        </a:p>
        <a:p>
          <a:pPr algn="l">
            <a:lnSpc>
              <a:spcPct val="100000"/>
            </a:lnSpc>
            <a:spcAft>
              <a:spcPts val="0"/>
            </a:spcAft>
          </a:pPr>
          <a:r>
            <a:rPr lang="en-US" sz="1600" dirty="0"/>
            <a:t>1524: Hain Ahmed Pasha Rebellion</a:t>
          </a:r>
        </a:p>
        <a:p>
          <a:pPr algn="l">
            <a:lnSpc>
              <a:spcPct val="100000"/>
            </a:lnSpc>
            <a:spcAft>
              <a:spcPts val="0"/>
            </a:spcAft>
          </a:pPr>
          <a:r>
            <a:rPr lang="en-US" sz="1600" dirty="0"/>
            <a:t>1515: Janissary Rebellion </a:t>
          </a:r>
        </a:p>
        <a:p>
          <a:pPr algn="l">
            <a:lnSpc>
              <a:spcPct val="100000"/>
            </a:lnSpc>
            <a:spcAft>
              <a:spcPts val="0"/>
            </a:spcAft>
          </a:pPr>
          <a:r>
            <a:rPr lang="en-US" sz="1600" dirty="0"/>
            <a:t>1551-1558: </a:t>
          </a:r>
          <a:r>
            <a:rPr lang="en-US" sz="1600" dirty="0" err="1"/>
            <a:t>Suleymaniye</a:t>
          </a:r>
          <a:r>
            <a:rPr lang="en-US" sz="1600" dirty="0"/>
            <a:t> Mosque Complex</a:t>
          </a:r>
        </a:p>
        <a:p>
          <a:pPr algn="l">
            <a:lnSpc>
              <a:spcPct val="100000"/>
            </a:lnSpc>
            <a:spcAft>
              <a:spcPts val="0"/>
            </a:spcAft>
          </a:pPr>
          <a:r>
            <a:rPr lang="en-US" sz="1600" dirty="0"/>
            <a:t>1558: Prince Bayezid Rebels</a:t>
          </a:r>
        </a:p>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500" dirty="0"/>
        </a:p>
      </dgm:t>
    </dgm:pt>
    <dgm:pt modelId="{7FC50B2C-FC05-4812-9A7B-DDF3AC183CF1}" type="parTrans" cxnId="{F6E80995-7D83-4C78-B590-B2E2861B6216}">
      <dgm:prSet/>
      <dgm:spPr/>
      <dgm:t>
        <a:bodyPr/>
        <a:lstStyle/>
        <a:p>
          <a:endParaRPr lang="en-US"/>
        </a:p>
      </dgm:t>
    </dgm:pt>
    <dgm:pt modelId="{DD1DAB57-E2D4-4C1E-BF40-217C1594CA4D}" type="sibTrans" cxnId="{F6E80995-7D83-4C78-B590-B2E2861B6216}">
      <dgm:prSet/>
      <dgm:spPr/>
      <dgm:t>
        <a:bodyPr/>
        <a:lstStyle/>
        <a:p>
          <a:endParaRPr lang="en-US"/>
        </a:p>
      </dgm:t>
    </dgm:pt>
    <dgm:pt modelId="{EF0E6EBB-AFBE-434A-AF7B-8CC52804C3BF}">
      <dgm:prSet custT="1"/>
      <dgm:spPr/>
      <dgm:t>
        <a:bodyPr/>
        <a:lstStyle/>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600" dirty="0"/>
        </a:p>
        <a:p>
          <a:pPr algn="l">
            <a:lnSpc>
              <a:spcPct val="100000"/>
            </a:lnSpc>
            <a:spcAft>
              <a:spcPts val="0"/>
            </a:spcAft>
          </a:pPr>
          <a:r>
            <a:rPr lang="en-US" sz="1600" dirty="0"/>
            <a:t>1534: Khizr Reis Barbarossa appointed as grand admiral</a:t>
          </a:r>
        </a:p>
        <a:p>
          <a:pPr algn="l">
            <a:lnSpc>
              <a:spcPct val="100000"/>
            </a:lnSpc>
            <a:spcAft>
              <a:spcPts val="0"/>
            </a:spcAft>
          </a:pPr>
          <a:r>
            <a:rPr lang="en-US" sz="1600" dirty="0"/>
            <a:t>1538: Victory at Preveza</a:t>
          </a:r>
        </a:p>
        <a:p>
          <a:pPr algn="l">
            <a:lnSpc>
              <a:spcPct val="100000"/>
            </a:lnSpc>
            <a:spcAft>
              <a:spcPts val="0"/>
            </a:spcAft>
          </a:pPr>
          <a:r>
            <a:rPr lang="en-US" sz="1600" dirty="0"/>
            <a:t>1546: Death of </a:t>
          </a:r>
          <a:r>
            <a:rPr lang="en-US" sz="1600" dirty="0" err="1"/>
            <a:t>Haydreddin</a:t>
          </a:r>
          <a:r>
            <a:rPr lang="en-US" sz="1600" dirty="0"/>
            <a:t> Barbarossa</a:t>
          </a:r>
        </a:p>
        <a:p>
          <a:pPr algn="l">
            <a:lnSpc>
              <a:spcPct val="100000"/>
            </a:lnSpc>
            <a:spcAft>
              <a:spcPts val="0"/>
            </a:spcAft>
          </a:pPr>
          <a:r>
            <a:rPr lang="en-US" sz="1600" dirty="0"/>
            <a:t>1538: Four campaigns to India under commands of </a:t>
          </a:r>
          <a:r>
            <a:rPr lang="en-US" sz="1600" dirty="0" err="1"/>
            <a:t>Hadim</a:t>
          </a:r>
          <a:r>
            <a:rPr lang="en-US" sz="1600" dirty="0"/>
            <a:t> Suleyman Pasha, Piri Reis, Murad Reis, </a:t>
          </a:r>
          <a:r>
            <a:rPr lang="en-US" sz="1600" dirty="0" err="1"/>
            <a:t>Seydi</a:t>
          </a:r>
          <a:r>
            <a:rPr lang="en-US" sz="1600" dirty="0"/>
            <a:t> Ali Reis</a:t>
          </a:r>
        </a:p>
        <a:p>
          <a:pPr algn="l">
            <a:lnSpc>
              <a:spcPct val="100000"/>
            </a:lnSpc>
            <a:spcAft>
              <a:spcPts val="0"/>
            </a:spcAft>
          </a:pPr>
          <a:r>
            <a:rPr lang="en-US" sz="1600" dirty="0"/>
            <a:t>1560: Victory at Djerba</a:t>
          </a:r>
        </a:p>
        <a:p>
          <a:pPr algn="l">
            <a:lnSpc>
              <a:spcPct val="100000"/>
            </a:lnSpc>
            <a:spcAft>
              <a:spcPts val="0"/>
            </a:spcAft>
          </a:pPr>
          <a:r>
            <a:rPr lang="en-US" sz="1600" dirty="0"/>
            <a:t>1565: Siege of Malta</a:t>
          </a:r>
        </a:p>
        <a:p>
          <a:pPr algn="l">
            <a:lnSpc>
              <a:spcPct val="100000"/>
            </a:lnSpc>
            <a:spcAft>
              <a:spcPts val="0"/>
            </a:spcAft>
          </a:pPr>
          <a:endParaRPr lang="en-US" sz="1500" dirty="0"/>
        </a:p>
        <a:p>
          <a:pPr algn="ctr">
            <a:lnSpc>
              <a:spcPct val="90000"/>
            </a:lnSpc>
            <a:spcAft>
              <a:spcPct val="35000"/>
            </a:spcAft>
          </a:pPr>
          <a:endParaRPr lang="en-US" sz="1200" dirty="0"/>
        </a:p>
        <a:p>
          <a:pPr algn="ctr">
            <a:lnSpc>
              <a:spcPct val="90000"/>
            </a:lnSpc>
            <a:spcAft>
              <a:spcPct val="35000"/>
            </a:spcAft>
          </a:pPr>
          <a:endParaRPr lang="en-US" sz="1200" dirty="0"/>
        </a:p>
      </dgm:t>
    </dgm:pt>
    <dgm:pt modelId="{FFCDDA2A-7E75-4BAD-A8FA-D7C9B59CC035}" type="parTrans" cxnId="{D11EE43E-7B13-4514-B310-C10FBA891C27}">
      <dgm:prSet/>
      <dgm:spPr/>
      <dgm:t>
        <a:bodyPr/>
        <a:lstStyle/>
        <a:p>
          <a:endParaRPr lang="en-US"/>
        </a:p>
      </dgm:t>
    </dgm:pt>
    <dgm:pt modelId="{F73842B6-4558-417D-A4C1-97B37D6550A7}" type="sibTrans" cxnId="{D11EE43E-7B13-4514-B310-C10FBA891C27}">
      <dgm:prSet/>
      <dgm:spPr/>
      <dgm:t>
        <a:bodyPr/>
        <a:lstStyle/>
        <a:p>
          <a:endParaRPr lang="en-US"/>
        </a:p>
      </dgm:t>
    </dgm:pt>
    <dgm:pt modelId="{F8FAE8BF-1348-4C5F-98BE-7DE82682323B}" type="pres">
      <dgm:prSet presAssocID="{A907C7A7-CD5E-4EEA-A273-0B4F1834CA1B}" presName="Name0" presStyleCnt="0">
        <dgm:presLayoutVars>
          <dgm:dir/>
          <dgm:resizeHandles val="exact"/>
        </dgm:presLayoutVars>
      </dgm:prSet>
      <dgm:spPr/>
    </dgm:pt>
    <dgm:pt modelId="{B334C177-F7AC-436A-A52C-CAA4DD9D64CB}" type="pres">
      <dgm:prSet presAssocID="{A907C7A7-CD5E-4EEA-A273-0B4F1834CA1B}" presName="fgShape" presStyleLbl="fgShp" presStyleIdx="0" presStyleCnt="1" custLinFactNeighborX="548" custLinFactNeighborY="57214"/>
      <dgm:spPr>
        <a:noFill/>
        <a:ln>
          <a:noFill/>
        </a:ln>
      </dgm:spPr>
    </dgm:pt>
    <dgm:pt modelId="{8A8BC71C-447E-496D-B84C-1A3BA0AE29F5}" type="pres">
      <dgm:prSet presAssocID="{A907C7A7-CD5E-4EEA-A273-0B4F1834CA1B}" presName="linComp" presStyleCnt="0"/>
      <dgm:spPr/>
    </dgm:pt>
    <dgm:pt modelId="{F0E54640-50A5-4694-83B5-890A4BB4C3CC}" type="pres">
      <dgm:prSet presAssocID="{A4BA43AD-E564-4FA1-ABEB-BD510465DCD2}" presName="compNode" presStyleCnt="0"/>
      <dgm:spPr/>
    </dgm:pt>
    <dgm:pt modelId="{E9BE6197-DDA1-48CB-9C72-5B2CC5EC5D66}" type="pres">
      <dgm:prSet presAssocID="{A4BA43AD-E564-4FA1-ABEB-BD510465DCD2}" presName="bkgdShape" presStyleLbl="node1" presStyleIdx="0" presStyleCnt="4"/>
      <dgm:spPr/>
    </dgm:pt>
    <dgm:pt modelId="{41B01D5C-4F49-4224-A8A1-7C7344226222}" type="pres">
      <dgm:prSet presAssocID="{A4BA43AD-E564-4FA1-ABEB-BD510465DCD2}" presName="nodeTx" presStyleLbl="node1" presStyleIdx="0" presStyleCnt="4">
        <dgm:presLayoutVars>
          <dgm:bulletEnabled val="1"/>
        </dgm:presLayoutVars>
      </dgm:prSet>
      <dgm:spPr/>
    </dgm:pt>
    <dgm:pt modelId="{055B71F2-1CF5-4651-9199-D22837C73E5D}" type="pres">
      <dgm:prSet presAssocID="{A4BA43AD-E564-4FA1-ABEB-BD510465DCD2}" presName="invisiNode" presStyleLbl="node1" presStyleIdx="0" presStyleCnt="4"/>
      <dgm:spPr/>
    </dgm:pt>
    <dgm:pt modelId="{5774DC6D-6878-4832-92AC-178860AA30F7}" type="pres">
      <dgm:prSet presAssocID="{A4BA43AD-E564-4FA1-ABEB-BD510465DCD2}" presName="imagNode" presStyleLbl="fgImgPlace1" presStyleIdx="0" presStyleCnt="4" custLinFactNeighborX="-540" custLinFactNeighborY="-12963"/>
      <dgm:spPr>
        <a:blipFill rotWithShape="1">
          <a:blip xmlns:r="http://schemas.openxmlformats.org/officeDocument/2006/relationships" r:embed="rId1"/>
          <a:srcRect/>
          <a:stretch>
            <a:fillRect l="-11000" r="-11000"/>
          </a:stretch>
        </a:blipFill>
      </dgm:spPr>
    </dgm:pt>
    <dgm:pt modelId="{6550FE3B-4B6F-4B6D-83A2-6CA2158E6401}" type="pres">
      <dgm:prSet presAssocID="{F6A87867-7E3A-46DE-86CB-660BCBEF1CC7}" presName="sibTrans" presStyleLbl="sibTrans2D1" presStyleIdx="0" presStyleCnt="0"/>
      <dgm:spPr/>
    </dgm:pt>
    <dgm:pt modelId="{32DC739F-37D1-489B-9A0D-08A4260F55CA}" type="pres">
      <dgm:prSet presAssocID="{55DF99B6-5B9B-4577-B2A4-AA8E7252DC98}" presName="compNode" presStyleCnt="0"/>
      <dgm:spPr/>
    </dgm:pt>
    <dgm:pt modelId="{D5474FBA-21AE-40C6-B7E3-46005ECA9533}" type="pres">
      <dgm:prSet presAssocID="{55DF99B6-5B9B-4577-B2A4-AA8E7252DC98}" presName="bkgdShape" presStyleLbl="node1" presStyleIdx="1" presStyleCnt="4"/>
      <dgm:spPr/>
    </dgm:pt>
    <dgm:pt modelId="{538464DE-AEBE-4031-B561-96EED7CAB4F3}" type="pres">
      <dgm:prSet presAssocID="{55DF99B6-5B9B-4577-B2A4-AA8E7252DC98}" presName="nodeTx" presStyleLbl="node1" presStyleIdx="1" presStyleCnt="4">
        <dgm:presLayoutVars>
          <dgm:bulletEnabled val="1"/>
        </dgm:presLayoutVars>
      </dgm:prSet>
      <dgm:spPr/>
    </dgm:pt>
    <dgm:pt modelId="{48C7DC7D-692D-429B-9A48-C7B016F110F1}" type="pres">
      <dgm:prSet presAssocID="{55DF99B6-5B9B-4577-B2A4-AA8E7252DC98}" presName="invisiNode" presStyleLbl="node1" presStyleIdx="1" presStyleCnt="4"/>
      <dgm:spPr/>
    </dgm:pt>
    <dgm:pt modelId="{B2619038-0F2B-4CFA-9ED9-7CDCA841B626}" type="pres">
      <dgm:prSet presAssocID="{55DF99B6-5B9B-4577-B2A4-AA8E7252DC98}" presName="imagNode" presStyleLbl="fgImgPlace1" presStyleIdx="1" presStyleCnt="4" custLinFactNeighborX="-1080" custLinFactNeighborY="-12422"/>
      <dgm:spPr>
        <a:solidFill>
          <a:schemeClr val="bg2">
            <a:lumMod val="85000"/>
          </a:schemeClr>
        </a:solidFill>
      </dgm:spPr>
    </dgm:pt>
    <dgm:pt modelId="{C622DEAB-92C6-48A9-8ADA-160950CAD330}" type="pres">
      <dgm:prSet presAssocID="{7634329F-8BCA-4AB9-B5D6-7FE1D3E65219}" presName="sibTrans" presStyleLbl="sibTrans2D1" presStyleIdx="0" presStyleCnt="0"/>
      <dgm:spPr/>
    </dgm:pt>
    <dgm:pt modelId="{5A87B121-2F35-425E-84C4-2B2A1B01EAA3}" type="pres">
      <dgm:prSet presAssocID="{EF0E6EBB-AFBE-434A-AF7B-8CC52804C3BF}" presName="compNode" presStyleCnt="0"/>
      <dgm:spPr/>
    </dgm:pt>
    <dgm:pt modelId="{A3DF196B-16E4-480C-9747-39BA7B643AE5}" type="pres">
      <dgm:prSet presAssocID="{EF0E6EBB-AFBE-434A-AF7B-8CC52804C3BF}" presName="bkgdShape" presStyleLbl="node1" presStyleIdx="2" presStyleCnt="4"/>
      <dgm:spPr/>
    </dgm:pt>
    <dgm:pt modelId="{5BF2D03C-3075-450F-AF9E-199BE9917FD0}" type="pres">
      <dgm:prSet presAssocID="{EF0E6EBB-AFBE-434A-AF7B-8CC52804C3BF}" presName="nodeTx" presStyleLbl="node1" presStyleIdx="2" presStyleCnt="4">
        <dgm:presLayoutVars>
          <dgm:bulletEnabled val="1"/>
        </dgm:presLayoutVars>
      </dgm:prSet>
      <dgm:spPr/>
    </dgm:pt>
    <dgm:pt modelId="{C0011DC8-7F3C-4877-A55B-EB8972041A32}" type="pres">
      <dgm:prSet presAssocID="{EF0E6EBB-AFBE-434A-AF7B-8CC52804C3BF}" presName="invisiNode" presStyleLbl="node1" presStyleIdx="2" presStyleCnt="4"/>
      <dgm:spPr/>
    </dgm:pt>
    <dgm:pt modelId="{CD865FAC-173D-4225-B375-27FD8BE9A991}" type="pres">
      <dgm:prSet presAssocID="{EF0E6EBB-AFBE-434A-AF7B-8CC52804C3BF}" presName="imagNode" presStyleLbl="fgImgPlace1" presStyleIdx="2" presStyleCnt="4" custLinFactNeighborX="-1080" custLinFactNeighborY="-11342"/>
      <dgm:spPr>
        <a:blipFill rotWithShape="1">
          <a:blip xmlns:r="http://schemas.openxmlformats.org/officeDocument/2006/relationships" r:embed="rId2"/>
          <a:srcRect/>
          <a:stretch>
            <a:fillRect l="-16000" r="-16000"/>
          </a:stretch>
        </a:blipFill>
      </dgm:spPr>
    </dgm:pt>
    <dgm:pt modelId="{3CD3AB90-16AD-4608-B84E-46527BE5F0E4}" type="pres">
      <dgm:prSet presAssocID="{F73842B6-4558-417D-A4C1-97B37D6550A7}" presName="sibTrans" presStyleLbl="sibTrans2D1" presStyleIdx="0" presStyleCnt="0"/>
      <dgm:spPr/>
    </dgm:pt>
    <dgm:pt modelId="{D08B763C-BD96-4520-A096-1D700C428288}" type="pres">
      <dgm:prSet presAssocID="{AA706EC1-1974-4F64-8D1D-78D4CC0339BC}" presName="compNode" presStyleCnt="0"/>
      <dgm:spPr/>
    </dgm:pt>
    <dgm:pt modelId="{45287A24-A147-43E4-9B08-B9B072580999}" type="pres">
      <dgm:prSet presAssocID="{AA706EC1-1974-4F64-8D1D-78D4CC0339BC}" presName="bkgdShape" presStyleLbl="node1" presStyleIdx="3" presStyleCnt="4"/>
      <dgm:spPr/>
    </dgm:pt>
    <dgm:pt modelId="{38754657-AD84-4B7F-A339-18FD527B1145}" type="pres">
      <dgm:prSet presAssocID="{AA706EC1-1974-4F64-8D1D-78D4CC0339BC}" presName="nodeTx" presStyleLbl="node1" presStyleIdx="3" presStyleCnt="4">
        <dgm:presLayoutVars>
          <dgm:bulletEnabled val="1"/>
        </dgm:presLayoutVars>
      </dgm:prSet>
      <dgm:spPr/>
    </dgm:pt>
    <dgm:pt modelId="{543A1480-D2AB-428C-8758-D762BFC6CFD5}" type="pres">
      <dgm:prSet presAssocID="{AA706EC1-1974-4F64-8D1D-78D4CC0339BC}" presName="invisiNode" presStyleLbl="node1" presStyleIdx="3" presStyleCnt="4"/>
      <dgm:spPr/>
    </dgm:pt>
    <dgm:pt modelId="{F8BF43A6-60C3-4117-8B71-A524E41AEA43}" type="pres">
      <dgm:prSet presAssocID="{AA706EC1-1974-4F64-8D1D-78D4CC0339BC}" presName="imagNode" presStyleLbl="fgImgPlace1" presStyleIdx="3" presStyleCnt="4" custLinFactNeighborY="-11882"/>
      <dgm:spPr>
        <a:solidFill>
          <a:schemeClr val="bg2">
            <a:lumMod val="85000"/>
          </a:schemeClr>
        </a:solidFill>
      </dgm:spPr>
    </dgm:pt>
  </dgm:ptLst>
  <dgm:cxnLst>
    <dgm:cxn modelId="{4C25CB08-AD83-44AD-A11A-E58412469B1B}" type="presOf" srcId="{A4BA43AD-E564-4FA1-ABEB-BD510465DCD2}" destId="{E9BE6197-DDA1-48CB-9C72-5B2CC5EC5D66}" srcOrd="0" destOrd="0" presId="urn:microsoft.com/office/officeart/2005/8/layout/hList7"/>
    <dgm:cxn modelId="{860D7125-E5E8-4185-87FD-8E5AC699A135}" type="presOf" srcId="{AA706EC1-1974-4F64-8D1D-78D4CC0339BC}" destId="{45287A24-A147-43E4-9B08-B9B072580999}" srcOrd="0" destOrd="0" presId="urn:microsoft.com/office/officeart/2005/8/layout/hList7"/>
    <dgm:cxn modelId="{D11EE43E-7B13-4514-B310-C10FBA891C27}" srcId="{A907C7A7-CD5E-4EEA-A273-0B4F1834CA1B}" destId="{EF0E6EBB-AFBE-434A-AF7B-8CC52804C3BF}" srcOrd="2" destOrd="0" parTransId="{FFCDDA2A-7E75-4BAD-A8FA-D7C9B59CC035}" sibTransId="{F73842B6-4558-417D-A4C1-97B37D6550A7}"/>
    <dgm:cxn modelId="{5FE0753F-24F3-41BB-A166-0C808B85774E}" type="presOf" srcId="{A4BA43AD-E564-4FA1-ABEB-BD510465DCD2}" destId="{41B01D5C-4F49-4224-A8A1-7C7344226222}" srcOrd="1" destOrd="0" presId="urn:microsoft.com/office/officeart/2005/8/layout/hList7"/>
    <dgm:cxn modelId="{9DD3EA4E-6AAA-4926-8A14-4F88C48C7415}" type="presOf" srcId="{55DF99B6-5B9B-4577-B2A4-AA8E7252DC98}" destId="{D5474FBA-21AE-40C6-B7E3-46005ECA9533}" srcOrd="0" destOrd="0" presId="urn:microsoft.com/office/officeart/2005/8/layout/hList7"/>
    <dgm:cxn modelId="{9DDA0052-047A-488B-9B26-688E2179E932}" type="presOf" srcId="{55DF99B6-5B9B-4577-B2A4-AA8E7252DC98}" destId="{538464DE-AEBE-4031-B561-96EED7CAB4F3}" srcOrd="1" destOrd="0" presId="urn:microsoft.com/office/officeart/2005/8/layout/hList7"/>
    <dgm:cxn modelId="{80955672-C88F-4A4D-93A5-0AA7B3A81306}" type="presOf" srcId="{EF0E6EBB-AFBE-434A-AF7B-8CC52804C3BF}" destId="{A3DF196B-16E4-480C-9747-39BA7B643AE5}" srcOrd="0" destOrd="0" presId="urn:microsoft.com/office/officeart/2005/8/layout/hList7"/>
    <dgm:cxn modelId="{32465F8E-E87E-497A-AB86-23EC3E51ABA8}" srcId="{A907C7A7-CD5E-4EEA-A273-0B4F1834CA1B}" destId="{A4BA43AD-E564-4FA1-ABEB-BD510465DCD2}" srcOrd="0" destOrd="0" parTransId="{C9082B9C-44C3-4305-914E-5B216A37D026}" sibTransId="{F6A87867-7E3A-46DE-86CB-660BCBEF1CC7}"/>
    <dgm:cxn modelId="{F6E80995-7D83-4C78-B590-B2E2861B6216}" srcId="{A907C7A7-CD5E-4EEA-A273-0B4F1834CA1B}" destId="{AA706EC1-1974-4F64-8D1D-78D4CC0339BC}" srcOrd="3" destOrd="0" parTransId="{7FC50B2C-FC05-4812-9A7B-DDF3AC183CF1}" sibTransId="{DD1DAB57-E2D4-4C1E-BF40-217C1594CA4D}"/>
    <dgm:cxn modelId="{07574EA7-29EF-447D-AFE0-BE902FFFE0C8}" type="presOf" srcId="{A907C7A7-CD5E-4EEA-A273-0B4F1834CA1B}" destId="{F8FAE8BF-1348-4C5F-98BE-7DE82682323B}" srcOrd="0" destOrd="0" presId="urn:microsoft.com/office/officeart/2005/8/layout/hList7"/>
    <dgm:cxn modelId="{B7E815B0-42F8-4B45-8A1D-817BC9B0344C}" type="presOf" srcId="{F73842B6-4558-417D-A4C1-97B37D6550A7}" destId="{3CD3AB90-16AD-4608-B84E-46527BE5F0E4}" srcOrd="0" destOrd="0" presId="urn:microsoft.com/office/officeart/2005/8/layout/hList7"/>
    <dgm:cxn modelId="{B2E96DB3-C73E-425C-A3E1-404B134C37A0}" srcId="{A907C7A7-CD5E-4EEA-A273-0B4F1834CA1B}" destId="{55DF99B6-5B9B-4577-B2A4-AA8E7252DC98}" srcOrd="1" destOrd="0" parTransId="{94C45E4D-4740-4BAD-98C5-A3D3F78E333C}" sibTransId="{7634329F-8BCA-4AB9-B5D6-7FE1D3E65219}"/>
    <dgm:cxn modelId="{099DFFCF-B600-4E6A-B6F7-05B5CF05B3EE}" type="presOf" srcId="{7634329F-8BCA-4AB9-B5D6-7FE1D3E65219}" destId="{C622DEAB-92C6-48A9-8ADA-160950CAD330}" srcOrd="0" destOrd="0" presId="urn:microsoft.com/office/officeart/2005/8/layout/hList7"/>
    <dgm:cxn modelId="{253651E7-414B-48E6-8E79-800E72EF27CC}" type="presOf" srcId="{AA706EC1-1974-4F64-8D1D-78D4CC0339BC}" destId="{38754657-AD84-4B7F-A339-18FD527B1145}" srcOrd="1" destOrd="0" presId="urn:microsoft.com/office/officeart/2005/8/layout/hList7"/>
    <dgm:cxn modelId="{E52F8FEE-287E-4FDF-8B92-DB5FC7A47DC2}" type="presOf" srcId="{F6A87867-7E3A-46DE-86CB-660BCBEF1CC7}" destId="{6550FE3B-4B6F-4B6D-83A2-6CA2158E6401}" srcOrd="0" destOrd="0" presId="urn:microsoft.com/office/officeart/2005/8/layout/hList7"/>
    <dgm:cxn modelId="{844279FB-16F3-4430-885B-AF2D249D4ACD}" type="presOf" srcId="{EF0E6EBB-AFBE-434A-AF7B-8CC52804C3BF}" destId="{5BF2D03C-3075-450F-AF9E-199BE9917FD0}" srcOrd="1" destOrd="0" presId="urn:microsoft.com/office/officeart/2005/8/layout/hList7"/>
    <dgm:cxn modelId="{61163231-D3DA-4658-9DDD-811140D54BCC}" type="presParOf" srcId="{F8FAE8BF-1348-4C5F-98BE-7DE82682323B}" destId="{B334C177-F7AC-436A-A52C-CAA4DD9D64CB}" srcOrd="0" destOrd="0" presId="urn:microsoft.com/office/officeart/2005/8/layout/hList7"/>
    <dgm:cxn modelId="{F3700B52-D33F-47DF-B7A8-9AE753A3BB9E}" type="presParOf" srcId="{F8FAE8BF-1348-4C5F-98BE-7DE82682323B}" destId="{8A8BC71C-447E-496D-B84C-1A3BA0AE29F5}" srcOrd="1" destOrd="0" presId="urn:microsoft.com/office/officeart/2005/8/layout/hList7"/>
    <dgm:cxn modelId="{65BF0838-6893-401B-98F5-B03AD44CA48B}" type="presParOf" srcId="{8A8BC71C-447E-496D-B84C-1A3BA0AE29F5}" destId="{F0E54640-50A5-4694-83B5-890A4BB4C3CC}" srcOrd="0" destOrd="0" presId="urn:microsoft.com/office/officeart/2005/8/layout/hList7"/>
    <dgm:cxn modelId="{939AB027-EDF4-4985-8437-B9F8E0D80960}" type="presParOf" srcId="{F0E54640-50A5-4694-83B5-890A4BB4C3CC}" destId="{E9BE6197-DDA1-48CB-9C72-5B2CC5EC5D66}" srcOrd="0" destOrd="0" presId="urn:microsoft.com/office/officeart/2005/8/layout/hList7"/>
    <dgm:cxn modelId="{BEFA75F0-E272-4602-A5E1-9C5905078604}" type="presParOf" srcId="{F0E54640-50A5-4694-83B5-890A4BB4C3CC}" destId="{41B01D5C-4F49-4224-A8A1-7C7344226222}" srcOrd="1" destOrd="0" presId="urn:microsoft.com/office/officeart/2005/8/layout/hList7"/>
    <dgm:cxn modelId="{E09D0C6D-78EE-47AF-A5E0-55A2C0B0CCB7}" type="presParOf" srcId="{F0E54640-50A5-4694-83B5-890A4BB4C3CC}" destId="{055B71F2-1CF5-4651-9199-D22837C73E5D}" srcOrd="2" destOrd="0" presId="urn:microsoft.com/office/officeart/2005/8/layout/hList7"/>
    <dgm:cxn modelId="{0D04828C-1978-4A7C-B958-B367DD822161}" type="presParOf" srcId="{F0E54640-50A5-4694-83B5-890A4BB4C3CC}" destId="{5774DC6D-6878-4832-92AC-178860AA30F7}" srcOrd="3" destOrd="0" presId="urn:microsoft.com/office/officeart/2005/8/layout/hList7"/>
    <dgm:cxn modelId="{965FB55C-A9F8-4EF2-8445-6C044236D9DC}" type="presParOf" srcId="{8A8BC71C-447E-496D-B84C-1A3BA0AE29F5}" destId="{6550FE3B-4B6F-4B6D-83A2-6CA2158E6401}" srcOrd="1" destOrd="0" presId="urn:microsoft.com/office/officeart/2005/8/layout/hList7"/>
    <dgm:cxn modelId="{B91E5A1B-AF03-44B3-8592-C6024F7E818A}" type="presParOf" srcId="{8A8BC71C-447E-496D-B84C-1A3BA0AE29F5}" destId="{32DC739F-37D1-489B-9A0D-08A4260F55CA}" srcOrd="2" destOrd="0" presId="urn:microsoft.com/office/officeart/2005/8/layout/hList7"/>
    <dgm:cxn modelId="{E015F7F2-0D2B-453B-B3A0-412E5C888E08}" type="presParOf" srcId="{32DC739F-37D1-489B-9A0D-08A4260F55CA}" destId="{D5474FBA-21AE-40C6-B7E3-46005ECA9533}" srcOrd="0" destOrd="0" presId="urn:microsoft.com/office/officeart/2005/8/layout/hList7"/>
    <dgm:cxn modelId="{524DEB9C-A500-4A91-B33F-290F5FF115EC}" type="presParOf" srcId="{32DC739F-37D1-489B-9A0D-08A4260F55CA}" destId="{538464DE-AEBE-4031-B561-96EED7CAB4F3}" srcOrd="1" destOrd="0" presId="urn:microsoft.com/office/officeart/2005/8/layout/hList7"/>
    <dgm:cxn modelId="{9FB40FAB-0E99-474A-A576-4641842995E2}" type="presParOf" srcId="{32DC739F-37D1-489B-9A0D-08A4260F55CA}" destId="{48C7DC7D-692D-429B-9A48-C7B016F110F1}" srcOrd="2" destOrd="0" presId="urn:microsoft.com/office/officeart/2005/8/layout/hList7"/>
    <dgm:cxn modelId="{E48E4AA2-2324-4EAA-BD43-105EA440BA44}" type="presParOf" srcId="{32DC739F-37D1-489B-9A0D-08A4260F55CA}" destId="{B2619038-0F2B-4CFA-9ED9-7CDCA841B626}" srcOrd="3" destOrd="0" presId="urn:microsoft.com/office/officeart/2005/8/layout/hList7"/>
    <dgm:cxn modelId="{83D3B2A4-B9F1-4EA1-9AE8-E6552C0EA961}" type="presParOf" srcId="{8A8BC71C-447E-496D-B84C-1A3BA0AE29F5}" destId="{C622DEAB-92C6-48A9-8ADA-160950CAD330}" srcOrd="3" destOrd="0" presId="urn:microsoft.com/office/officeart/2005/8/layout/hList7"/>
    <dgm:cxn modelId="{148399F7-D4A6-4C70-8F89-7CBD5E9F29E1}" type="presParOf" srcId="{8A8BC71C-447E-496D-B84C-1A3BA0AE29F5}" destId="{5A87B121-2F35-425E-84C4-2B2A1B01EAA3}" srcOrd="4" destOrd="0" presId="urn:microsoft.com/office/officeart/2005/8/layout/hList7"/>
    <dgm:cxn modelId="{D1DC3C40-192A-45F7-B4AC-EFA9AB1F5E49}" type="presParOf" srcId="{5A87B121-2F35-425E-84C4-2B2A1B01EAA3}" destId="{A3DF196B-16E4-480C-9747-39BA7B643AE5}" srcOrd="0" destOrd="0" presId="urn:microsoft.com/office/officeart/2005/8/layout/hList7"/>
    <dgm:cxn modelId="{7CA3B811-6145-4546-A65A-A85976AB9CD3}" type="presParOf" srcId="{5A87B121-2F35-425E-84C4-2B2A1B01EAA3}" destId="{5BF2D03C-3075-450F-AF9E-199BE9917FD0}" srcOrd="1" destOrd="0" presId="urn:microsoft.com/office/officeart/2005/8/layout/hList7"/>
    <dgm:cxn modelId="{864FE32B-62B9-471D-A4E1-0066712171EA}" type="presParOf" srcId="{5A87B121-2F35-425E-84C4-2B2A1B01EAA3}" destId="{C0011DC8-7F3C-4877-A55B-EB8972041A32}" srcOrd="2" destOrd="0" presId="urn:microsoft.com/office/officeart/2005/8/layout/hList7"/>
    <dgm:cxn modelId="{0BB49E2A-8AFF-4F5F-B06C-7A1A8FEFB6E5}" type="presParOf" srcId="{5A87B121-2F35-425E-84C4-2B2A1B01EAA3}" destId="{CD865FAC-173D-4225-B375-27FD8BE9A991}" srcOrd="3" destOrd="0" presId="urn:microsoft.com/office/officeart/2005/8/layout/hList7"/>
    <dgm:cxn modelId="{CFE2DA50-199E-469E-8B6D-66D614CFF750}" type="presParOf" srcId="{8A8BC71C-447E-496D-B84C-1A3BA0AE29F5}" destId="{3CD3AB90-16AD-4608-B84E-46527BE5F0E4}" srcOrd="5" destOrd="0" presId="urn:microsoft.com/office/officeart/2005/8/layout/hList7"/>
    <dgm:cxn modelId="{16D4ED5A-DB41-4EEE-ACDF-37FFA2F59E58}" type="presParOf" srcId="{8A8BC71C-447E-496D-B84C-1A3BA0AE29F5}" destId="{D08B763C-BD96-4520-A096-1D700C428288}" srcOrd="6" destOrd="0" presId="urn:microsoft.com/office/officeart/2005/8/layout/hList7"/>
    <dgm:cxn modelId="{64066F57-07ED-4D48-A46C-243C78F6EC27}" type="presParOf" srcId="{D08B763C-BD96-4520-A096-1D700C428288}" destId="{45287A24-A147-43E4-9B08-B9B072580999}" srcOrd="0" destOrd="0" presId="urn:microsoft.com/office/officeart/2005/8/layout/hList7"/>
    <dgm:cxn modelId="{B9F288BA-3C04-4488-88A1-346C014667F5}" type="presParOf" srcId="{D08B763C-BD96-4520-A096-1D700C428288}" destId="{38754657-AD84-4B7F-A339-18FD527B1145}" srcOrd="1" destOrd="0" presId="urn:microsoft.com/office/officeart/2005/8/layout/hList7"/>
    <dgm:cxn modelId="{AD506C56-F283-4D55-A710-E18CEA2AE31F}" type="presParOf" srcId="{D08B763C-BD96-4520-A096-1D700C428288}" destId="{543A1480-D2AB-428C-8758-D762BFC6CFD5}" srcOrd="2" destOrd="0" presId="urn:microsoft.com/office/officeart/2005/8/layout/hList7"/>
    <dgm:cxn modelId="{F0A55F3E-54CC-4BA1-AF76-1F0086EAAEC5}" type="presParOf" srcId="{D08B763C-BD96-4520-A096-1D700C428288}" destId="{F8BF43A6-60C3-4117-8B71-A524E41AEA43}"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907C7A7-CD5E-4EEA-A273-0B4F1834CA1B}"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A4BA43AD-E564-4FA1-ABEB-BD510465DCD2}">
      <dgm:prSet phldrT="[Text]" custT="1"/>
      <dgm:spPr>
        <a:solidFill>
          <a:schemeClr val="bg2">
            <a:lumMod val="85000"/>
          </a:schemeClr>
        </a:solidFill>
      </dgm:spPr>
      <dgm:t>
        <a:bodyPr/>
        <a:lstStyle/>
        <a:p>
          <a:pPr algn="ctr">
            <a:lnSpc>
              <a:spcPct val="90000"/>
            </a:lnSpc>
            <a:spcAft>
              <a:spcPct val="35000"/>
            </a:spcAft>
          </a:pPr>
          <a:endParaRPr lang="en-US" sz="1400" dirty="0"/>
        </a:p>
        <a:p>
          <a:pPr algn="ctr">
            <a:lnSpc>
              <a:spcPct val="90000"/>
            </a:lnSpc>
            <a:spcAft>
              <a:spcPct val="35000"/>
            </a:spcAft>
          </a:pPr>
          <a:endParaRPr lang="en-US" sz="1400" dirty="0"/>
        </a:p>
        <a:p>
          <a:pPr algn="ctr">
            <a:lnSpc>
              <a:spcPct val="90000"/>
            </a:lnSpc>
            <a:spcAft>
              <a:spcPct val="35000"/>
            </a:spcAft>
          </a:pPr>
          <a:endParaRPr lang="en-US" sz="1400" dirty="0"/>
        </a:p>
        <a:p>
          <a:pPr algn="l">
            <a:lnSpc>
              <a:spcPct val="100000"/>
            </a:lnSpc>
            <a:spcAft>
              <a:spcPts val="0"/>
            </a:spcAft>
          </a:pPr>
          <a:endParaRPr lang="en-US" sz="1500" dirty="0"/>
        </a:p>
        <a:p>
          <a:pPr algn="l">
            <a:lnSpc>
              <a:spcPct val="100000"/>
            </a:lnSpc>
            <a:spcAft>
              <a:spcPts val="0"/>
            </a:spcAft>
          </a:pPr>
          <a:r>
            <a:rPr lang="en-US" sz="1600" dirty="0"/>
            <a:t>1521: Belgrade taken</a:t>
          </a:r>
        </a:p>
        <a:p>
          <a:pPr algn="l">
            <a:lnSpc>
              <a:spcPct val="100000"/>
            </a:lnSpc>
            <a:spcAft>
              <a:spcPts val="0"/>
            </a:spcAft>
          </a:pPr>
          <a:r>
            <a:rPr lang="en-US" sz="1600" dirty="0"/>
            <a:t>1522: Rhodes taken</a:t>
          </a:r>
        </a:p>
        <a:p>
          <a:pPr algn="l">
            <a:lnSpc>
              <a:spcPct val="100000"/>
            </a:lnSpc>
            <a:spcAft>
              <a:spcPts val="0"/>
            </a:spcAft>
          </a:pPr>
          <a:r>
            <a:rPr lang="en-US" sz="1600" dirty="0"/>
            <a:t>1526: Alliance: Francis I of France</a:t>
          </a:r>
        </a:p>
        <a:p>
          <a:pPr algn="l">
            <a:lnSpc>
              <a:spcPct val="100000"/>
            </a:lnSpc>
            <a:spcAft>
              <a:spcPts val="0"/>
            </a:spcAft>
          </a:pPr>
          <a:r>
            <a:rPr lang="en-US" sz="1600" dirty="0"/>
            <a:t>1526: Victory against Hungary at Battle of Mohacs</a:t>
          </a:r>
        </a:p>
        <a:p>
          <a:pPr algn="l">
            <a:lnSpc>
              <a:spcPct val="100000"/>
            </a:lnSpc>
            <a:spcAft>
              <a:spcPts val="0"/>
            </a:spcAft>
          </a:pPr>
          <a:r>
            <a:rPr lang="en-US" sz="1600" dirty="0"/>
            <a:t>1529: First siege of Vienna</a:t>
          </a:r>
        </a:p>
        <a:p>
          <a:pPr algn="l">
            <a:lnSpc>
              <a:spcPct val="100000"/>
            </a:lnSpc>
            <a:spcAft>
              <a:spcPts val="0"/>
            </a:spcAft>
          </a:pPr>
          <a:r>
            <a:rPr lang="en-US" sz="1600" dirty="0"/>
            <a:t>1529: Buda taken</a:t>
          </a:r>
        </a:p>
        <a:p>
          <a:pPr algn="l">
            <a:lnSpc>
              <a:spcPct val="100000"/>
            </a:lnSpc>
            <a:spcAft>
              <a:spcPts val="0"/>
            </a:spcAft>
          </a:pPr>
          <a:r>
            <a:rPr lang="en-US" sz="1600" dirty="0"/>
            <a:t>1532: Siege of Guns</a:t>
          </a:r>
        </a:p>
        <a:p>
          <a:pPr algn="l">
            <a:lnSpc>
              <a:spcPct val="100000"/>
            </a:lnSpc>
            <a:spcAft>
              <a:spcPts val="0"/>
            </a:spcAft>
          </a:pPr>
          <a:r>
            <a:rPr lang="en-US" sz="1600" dirty="0"/>
            <a:t>1537: Italy Campaign</a:t>
          </a:r>
        </a:p>
        <a:p>
          <a:pPr algn="l">
            <a:lnSpc>
              <a:spcPct val="100000"/>
            </a:lnSpc>
            <a:spcAft>
              <a:spcPts val="0"/>
            </a:spcAft>
          </a:pPr>
          <a:r>
            <a:rPr lang="en-US" sz="1600" dirty="0"/>
            <a:t>1538: Moldavia Campaign</a:t>
          </a:r>
        </a:p>
        <a:p>
          <a:pPr algn="l">
            <a:lnSpc>
              <a:spcPct val="100000"/>
            </a:lnSpc>
            <a:spcAft>
              <a:spcPts val="0"/>
            </a:spcAft>
          </a:pPr>
          <a:r>
            <a:rPr lang="en-US" sz="1600" dirty="0"/>
            <a:t>1541: Reconquest of Buda</a:t>
          </a:r>
        </a:p>
        <a:p>
          <a:pPr algn="l">
            <a:lnSpc>
              <a:spcPct val="100000"/>
            </a:lnSpc>
            <a:spcAft>
              <a:spcPts val="0"/>
            </a:spcAft>
          </a:pPr>
          <a:r>
            <a:rPr lang="en-US" sz="1600" dirty="0"/>
            <a:t>1543: Esztergom, Pecs taken</a:t>
          </a:r>
        </a:p>
        <a:p>
          <a:pPr algn="l">
            <a:lnSpc>
              <a:spcPct val="100000"/>
            </a:lnSpc>
            <a:spcAft>
              <a:spcPts val="0"/>
            </a:spcAft>
          </a:pPr>
          <a:r>
            <a:rPr lang="en-US" sz="1600" dirty="0"/>
            <a:t>1547: Conquest of Timisoara</a:t>
          </a:r>
        </a:p>
        <a:p>
          <a:pPr algn="l">
            <a:lnSpc>
              <a:spcPct val="100000"/>
            </a:lnSpc>
            <a:spcAft>
              <a:spcPts val="0"/>
            </a:spcAft>
          </a:pPr>
          <a:r>
            <a:rPr lang="en-US" sz="1600" dirty="0"/>
            <a:t>1566: Conquest of </a:t>
          </a:r>
          <a:r>
            <a:rPr lang="en-US" sz="1600" dirty="0" err="1"/>
            <a:t>Szigetvar</a:t>
          </a:r>
          <a:endParaRPr lang="en-US" sz="1600" dirty="0"/>
        </a:p>
        <a:p>
          <a:pPr algn="ctr">
            <a:lnSpc>
              <a:spcPct val="90000"/>
            </a:lnSpc>
            <a:spcAft>
              <a:spcPct val="35000"/>
            </a:spcAft>
          </a:pPr>
          <a:endParaRPr lang="en-US" sz="1400" dirty="0"/>
        </a:p>
      </dgm:t>
    </dgm:pt>
    <dgm:pt modelId="{C9082B9C-44C3-4305-914E-5B216A37D026}" type="parTrans" cxnId="{32465F8E-E87E-497A-AB86-23EC3E51ABA8}">
      <dgm:prSet/>
      <dgm:spPr/>
      <dgm:t>
        <a:bodyPr/>
        <a:lstStyle/>
        <a:p>
          <a:endParaRPr lang="en-US"/>
        </a:p>
      </dgm:t>
    </dgm:pt>
    <dgm:pt modelId="{F6A87867-7E3A-46DE-86CB-660BCBEF1CC7}" type="sibTrans" cxnId="{32465F8E-E87E-497A-AB86-23EC3E51ABA8}">
      <dgm:prSet/>
      <dgm:spPr/>
      <dgm:t>
        <a:bodyPr/>
        <a:lstStyle/>
        <a:p>
          <a:endParaRPr lang="en-US"/>
        </a:p>
      </dgm:t>
    </dgm:pt>
    <dgm:pt modelId="{55DF99B6-5B9B-4577-B2A4-AA8E7252DC98}">
      <dgm:prSet phldrT="[Text]" custT="1"/>
      <dgm:spPr>
        <a:solidFill>
          <a:schemeClr val="bg2">
            <a:lumMod val="85000"/>
          </a:schemeClr>
        </a:solidFill>
      </dgm:spPr>
      <dgm:t>
        <a:bodyPr/>
        <a:lstStyle/>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r>
            <a:rPr lang="en-US" sz="1600" dirty="0"/>
            <a:t>1533-1534: Campaign of the Two </a:t>
          </a:r>
          <a:r>
            <a:rPr lang="en-US" sz="1600" dirty="0" err="1"/>
            <a:t>Iraqs</a:t>
          </a:r>
          <a:r>
            <a:rPr lang="en-US" sz="1600" dirty="0"/>
            <a:t>, Baghdad taken</a:t>
          </a:r>
        </a:p>
        <a:p>
          <a:pPr algn="l">
            <a:lnSpc>
              <a:spcPct val="100000"/>
            </a:lnSpc>
            <a:spcAft>
              <a:spcPts val="0"/>
            </a:spcAft>
          </a:pPr>
          <a:r>
            <a:rPr lang="en-US" sz="1600" dirty="0"/>
            <a:t>1538: Basra taken</a:t>
          </a:r>
        </a:p>
        <a:p>
          <a:pPr algn="l">
            <a:lnSpc>
              <a:spcPct val="100000"/>
            </a:lnSpc>
            <a:spcAft>
              <a:spcPts val="0"/>
            </a:spcAft>
          </a:pPr>
          <a:r>
            <a:rPr lang="en-US" sz="1600" dirty="0"/>
            <a:t>1548: Second Campaign against the Safavids</a:t>
          </a:r>
        </a:p>
        <a:p>
          <a:pPr algn="l">
            <a:lnSpc>
              <a:spcPct val="100000"/>
            </a:lnSpc>
            <a:spcAft>
              <a:spcPts val="0"/>
            </a:spcAft>
          </a:pPr>
          <a:r>
            <a:rPr lang="en-US" sz="1600" dirty="0"/>
            <a:t>1553: Nakhichevan Campaign and execution of Prince Mustafa</a:t>
          </a:r>
        </a:p>
        <a:p>
          <a:pPr algn="l">
            <a:lnSpc>
              <a:spcPct val="100000"/>
            </a:lnSpc>
            <a:spcAft>
              <a:spcPts val="0"/>
            </a:spcAft>
          </a:pPr>
          <a:r>
            <a:rPr lang="en-US" sz="1600" dirty="0"/>
            <a:t>1554: Yerevan taken</a:t>
          </a:r>
        </a:p>
        <a:p>
          <a:pPr algn="l">
            <a:lnSpc>
              <a:spcPct val="100000"/>
            </a:lnSpc>
            <a:spcAft>
              <a:spcPts val="0"/>
            </a:spcAft>
          </a:pPr>
          <a:r>
            <a:rPr lang="en-US" sz="1600" dirty="0"/>
            <a:t>1555: Peace of </a:t>
          </a:r>
          <a:r>
            <a:rPr lang="en-US" sz="1600" dirty="0" err="1"/>
            <a:t>Amasya</a:t>
          </a:r>
          <a:endParaRPr lang="en-US" sz="1600" dirty="0"/>
        </a:p>
        <a:p>
          <a:pPr algn="l">
            <a:lnSpc>
              <a:spcPct val="100000"/>
            </a:lnSpc>
            <a:spcAft>
              <a:spcPts val="0"/>
            </a:spcAft>
          </a:pPr>
          <a:endParaRPr lang="en-US" sz="1500" dirty="0"/>
        </a:p>
        <a:p>
          <a:pPr algn="l">
            <a:lnSpc>
              <a:spcPct val="100000"/>
            </a:lnSpc>
            <a:spcAft>
              <a:spcPts val="0"/>
            </a:spcAft>
          </a:pPr>
          <a:endParaRPr lang="en-US" sz="1000" dirty="0"/>
        </a:p>
        <a:p>
          <a:pPr algn="ctr">
            <a:lnSpc>
              <a:spcPct val="100000"/>
            </a:lnSpc>
            <a:spcAft>
              <a:spcPct val="35000"/>
            </a:spcAft>
          </a:pPr>
          <a:endParaRPr lang="en-US" sz="1200" dirty="0"/>
        </a:p>
        <a:p>
          <a:pPr algn="ctr">
            <a:lnSpc>
              <a:spcPct val="100000"/>
            </a:lnSpc>
            <a:spcAft>
              <a:spcPct val="35000"/>
            </a:spcAft>
          </a:pPr>
          <a:endParaRPr lang="en-US" sz="1200" dirty="0"/>
        </a:p>
      </dgm:t>
    </dgm:pt>
    <dgm:pt modelId="{94C45E4D-4740-4BAD-98C5-A3D3F78E333C}" type="parTrans" cxnId="{B2E96DB3-C73E-425C-A3E1-404B134C37A0}">
      <dgm:prSet/>
      <dgm:spPr/>
      <dgm:t>
        <a:bodyPr/>
        <a:lstStyle/>
        <a:p>
          <a:endParaRPr lang="en-US"/>
        </a:p>
      </dgm:t>
    </dgm:pt>
    <dgm:pt modelId="{7634329F-8BCA-4AB9-B5D6-7FE1D3E65219}" type="sibTrans" cxnId="{B2E96DB3-C73E-425C-A3E1-404B134C37A0}">
      <dgm:prSet/>
      <dgm:spPr/>
      <dgm:t>
        <a:bodyPr/>
        <a:lstStyle/>
        <a:p>
          <a:endParaRPr lang="en-US"/>
        </a:p>
      </dgm:t>
    </dgm:pt>
    <dgm:pt modelId="{AA706EC1-1974-4F64-8D1D-78D4CC0339BC}">
      <dgm:prSet phldrT="[Text]" custT="1"/>
      <dgm:spPr/>
      <dgm:t>
        <a:bodyPr/>
        <a:lstStyle/>
        <a:p>
          <a:pPr algn="l">
            <a:lnSpc>
              <a:spcPct val="100000"/>
            </a:lnSpc>
            <a:spcAft>
              <a:spcPts val="0"/>
            </a:spcAft>
          </a:pPr>
          <a:r>
            <a:rPr lang="en-US" sz="1600" dirty="0"/>
            <a:t>1521: </a:t>
          </a:r>
          <a:r>
            <a:rPr lang="en-US" sz="1600" dirty="0" err="1"/>
            <a:t>Janbirdi</a:t>
          </a:r>
          <a:r>
            <a:rPr lang="en-US" sz="1600" dirty="0"/>
            <a:t> Al Ghazali Rebellion</a:t>
          </a:r>
        </a:p>
        <a:p>
          <a:pPr algn="l">
            <a:lnSpc>
              <a:spcPct val="100000"/>
            </a:lnSpc>
            <a:spcAft>
              <a:spcPts val="0"/>
            </a:spcAft>
          </a:pPr>
          <a:r>
            <a:rPr lang="en-US" sz="1600" dirty="0"/>
            <a:t>1524: Hain Ahmed Pasha Rebellion</a:t>
          </a:r>
        </a:p>
        <a:p>
          <a:pPr algn="l">
            <a:lnSpc>
              <a:spcPct val="100000"/>
            </a:lnSpc>
            <a:spcAft>
              <a:spcPts val="0"/>
            </a:spcAft>
          </a:pPr>
          <a:r>
            <a:rPr lang="en-US" sz="1600" dirty="0"/>
            <a:t>1515: Janissary Rebellion </a:t>
          </a:r>
        </a:p>
        <a:p>
          <a:pPr algn="l">
            <a:lnSpc>
              <a:spcPct val="100000"/>
            </a:lnSpc>
            <a:spcAft>
              <a:spcPts val="0"/>
            </a:spcAft>
          </a:pPr>
          <a:r>
            <a:rPr lang="en-US" sz="1600" dirty="0"/>
            <a:t>1551-1558: </a:t>
          </a:r>
          <a:r>
            <a:rPr lang="en-US" sz="1600" dirty="0" err="1"/>
            <a:t>Suleymaniye</a:t>
          </a:r>
          <a:r>
            <a:rPr lang="en-US" sz="1600" dirty="0"/>
            <a:t> Mosque Complex</a:t>
          </a:r>
        </a:p>
        <a:p>
          <a:pPr algn="l">
            <a:lnSpc>
              <a:spcPct val="100000"/>
            </a:lnSpc>
            <a:spcAft>
              <a:spcPts val="0"/>
            </a:spcAft>
          </a:pPr>
          <a:r>
            <a:rPr lang="en-US" sz="1600" dirty="0"/>
            <a:t>1558: Prince Bayezid Rebels</a:t>
          </a:r>
        </a:p>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500" dirty="0"/>
        </a:p>
      </dgm:t>
    </dgm:pt>
    <dgm:pt modelId="{7FC50B2C-FC05-4812-9A7B-DDF3AC183CF1}" type="parTrans" cxnId="{F6E80995-7D83-4C78-B590-B2E2861B6216}">
      <dgm:prSet/>
      <dgm:spPr/>
      <dgm:t>
        <a:bodyPr/>
        <a:lstStyle/>
        <a:p>
          <a:endParaRPr lang="en-US"/>
        </a:p>
      </dgm:t>
    </dgm:pt>
    <dgm:pt modelId="{DD1DAB57-E2D4-4C1E-BF40-217C1594CA4D}" type="sibTrans" cxnId="{F6E80995-7D83-4C78-B590-B2E2861B6216}">
      <dgm:prSet/>
      <dgm:spPr/>
      <dgm:t>
        <a:bodyPr/>
        <a:lstStyle/>
        <a:p>
          <a:endParaRPr lang="en-US"/>
        </a:p>
      </dgm:t>
    </dgm:pt>
    <dgm:pt modelId="{EF0E6EBB-AFBE-434A-AF7B-8CC52804C3BF}">
      <dgm:prSet custT="1"/>
      <dgm:spPr>
        <a:solidFill>
          <a:schemeClr val="bg2">
            <a:lumMod val="85000"/>
          </a:schemeClr>
        </a:solidFill>
      </dgm:spPr>
      <dgm:t>
        <a:bodyPr/>
        <a:lstStyle/>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600" dirty="0"/>
        </a:p>
        <a:p>
          <a:pPr algn="l">
            <a:lnSpc>
              <a:spcPct val="100000"/>
            </a:lnSpc>
            <a:spcAft>
              <a:spcPts val="0"/>
            </a:spcAft>
          </a:pPr>
          <a:r>
            <a:rPr lang="en-US" sz="1600" dirty="0"/>
            <a:t>1534: Khizr Reis Barbarossa appointed as grand admiral</a:t>
          </a:r>
        </a:p>
        <a:p>
          <a:pPr algn="l">
            <a:lnSpc>
              <a:spcPct val="100000"/>
            </a:lnSpc>
            <a:spcAft>
              <a:spcPts val="0"/>
            </a:spcAft>
          </a:pPr>
          <a:r>
            <a:rPr lang="en-US" sz="1600" dirty="0"/>
            <a:t>1538: Victory at Preveza</a:t>
          </a:r>
        </a:p>
        <a:p>
          <a:pPr algn="l">
            <a:lnSpc>
              <a:spcPct val="100000"/>
            </a:lnSpc>
            <a:spcAft>
              <a:spcPts val="0"/>
            </a:spcAft>
          </a:pPr>
          <a:r>
            <a:rPr lang="en-US" sz="1600" dirty="0"/>
            <a:t>1546: Death of </a:t>
          </a:r>
          <a:r>
            <a:rPr lang="en-US" sz="1600" dirty="0" err="1"/>
            <a:t>Haydreddin</a:t>
          </a:r>
          <a:r>
            <a:rPr lang="en-US" sz="1600" dirty="0"/>
            <a:t> Barbarossa</a:t>
          </a:r>
        </a:p>
        <a:p>
          <a:pPr algn="l">
            <a:lnSpc>
              <a:spcPct val="100000"/>
            </a:lnSpc>
            <a:spcAft>
              <a:spcPts val="0"/>
            </a:spcAft>
          </a:pPr>
          <a:r>
            <a:rPr lang="en-US" sz="1600" dirty="0"/>
            <a:t>1538: Four campaigns to India under commands of </a:t>
          </a:r>
          <a:r>
            <a:rPr lang="en-US" sz="1600" dirty="0" err="1"/>
            <a:t>Hadim</a:t>
          </a:r>
          <a:r>
            <a:rPr lang="en-US" sz="1600" dirty="0"/>
            <a:t> Suleyman Pasha, Piri Reis, Murad Reis, </a:t>
          </a:r>
          <a:r>
            <a:rPr lang="en-US" sz="1600" dirty="0" err="1"/>
            <a:t>Seydi</a:t>
          </a:r>
          <a:r>
            <a:rPr lang="en-US" sz="1600" dirty="0"/>
            <a:t> Ali Reis</a:t>
          </a:r>
        </a:p>
        <a:p>
          <a:pPr algn="l">
            <a:lnSpc>
              <a:spcPct val="100000"/>
            </a:lnSpc>
            <a:spcAft>
              <a:spcPts val="0"/>
            </a:spcAft>
          </a:pPr>
          <a:r>
            <a:rPr lang="en-US" sz="1600" dirty="0"/>
            <a:t>1560: Victory at Djerba</a:t>
          </a:r>
        </a:p>
        <a:p>
          <a:pPr algn="l">
            <a:lnSpc>
              <a:spcPct val="100000"/>
            </a:lnSpc>
            <a:spcAft>
              <a:spcPts val="0"/>
            </a:spcAft>
          </a:pPr>
          <a:r>
            <a:rPr lang="en-US" sz="1600" dirty="0"/>
            <a:t>1565: Siege of Malta</a:t>
          </a:r>
        </a:p>
        <a:p>
          <a:pPr algn="l">
            <a:lnSpc>
              <a:spcPct val="100000"/>
            </a:lnSpc>
            <a:spcAft>
              <a:spcPts val="0"/>
            </a:spcAft>
          </a:pPr>
          <a:endParaRPr lang="en-US" sz="1500" dirty="0"/>
        </a:p>
        <a:p>
          <a:pPr algn="ctr">
            <a:lnSpc>
              <a:spcPct val="90000"/>
            </a:lnSpc>
            <a:spcAft>
              <a:spcPct val="35000"/>
            </a:spcAft>
          </a:pPr>
          <a:endParaRPr lang="en-US" sz="1200" dirty="0"/>
        </a:p>
        <a:p>
          <a:pPr algn="ctr">
            <a:lnSpc>
              <a:spcPct val="90000"/>
            </a:lnSpc>
            <a:spcAft>
              <a:spcPct val="35000"/>
            </a:spcAft>
          </a:pPr>
          <a:endParaRPr lang="en-US" sz="1200" dirty="0"/>
        </a:p>
      </dgm:t>
    </dgm:pt>
    <dgm:pt modelId="{FFCDDA2A-7E75-4BAD-A8FA-D7C9B59CC035}" type="parTrans" cxnId="{D11EE43E-7B13-4514-B310-C10FBA891C27}">
      <dgm:prSet/>
      <dgm:spPr/>
      <dgm:t>
        <a:bodyPr/>
        <a:lstStyle/>
        <a:p>
          <a:endParaRPr lang="en-US"/>
        </a:p>
      </dgm:t>
    </dgm:pt>
    <dgm:pt modelId="{F73842B6-4558-417D-A4C1-97B37D6550A7}" type="sibTrans" cxnId="{D11EE43E-7B13-4514-B310-C10FBA891C27}">
      <dgm:prSet/>
      <dgm:spPr/>
      <dgm:t>
        <a:bodyPr/>
        <a:lstStyle/>
        <a:p>
          <a:endParaRPr lang="en-US"/>
        </a:p>
      </dgm:t>
    </dgm:pt>
    <dgm:pt modelId="{F8FAE8BF-1348-4C5F-98BE-7DE82682323B}" type="pres">
      <dgm:prSet presAssocID="{A907C7A7-CD5E-4EEA-A273-0B4F1834CA1B}" presName="Name0" presStyleCnt="0">
        <dgm:presLayoutVars>
          <dgm:dir/>
          <dgm:resizeHandles val="exact"/>
        </dgm:presLayoutVars>
      </dgm:prSet>
      <dgm:spPr/>
    </dgm:pt>
    <dgm:pt modelId="{B334C177-F7AC-436A-A52C-CAA4DD9D64CB}" type="pres">
      <dgm:prSet presAssocID="{A907C7A7-CD5E-4EEA-A273-0B4F1834CA1B}" presName="fgShape" presStyleLbl="fgShp" presStyleIdx="0" presStyleCnt="1" custLinFactNeighborX="548" custLinFactNeighborY="57214"/>
      <dgm:spPr>
        <a:noFill/>
        <a:ln>
          <a:noFill/>
        </a:ln>
      </dgm:spPr>
    </dgm:pt>
    <dgm:pt modelId="{8A8BC71C-447E-496D-B84C-1A3BA0AE29F5}" type="pres">
      <dgm:prSet presAssocID="{A907C7A7-CD5E-4EEA-A273-0B4F1834CA1B}" presName="linComp" presStyleCnt="0"/>
      <dgm:spPr/>
    </dgm:pt>
    <dgm:pt modelId="{F0E54640-50A5-4694-83B5-890A4BB4C3CC}" type="pres">
      <dgm:prSet presAssocID="{A4BA43AD-E564-4FA1-ABEB-BD510465DCD2}" presName="compNode" presStyleCnt="0"/>
      <dgm:spPr/>
    </dgm:pt>
    <dgm:pt modelId="{E9BE6197-DDA1-48CB-9C72-5B2CC5EC5D66}" type="pres">
      <dgm:prSet presAssocID="{A4BA43AD-E564-4FA1-ABEB-BD510465DCD2}" presName="bkgdShape" presStyleLbl="node1" presStyleIdx="0" presStyleCnt="4"/>
      <dgm:spPr/>
    </dgm:pt>
    <dgm:pt modelId="{41B01D5C-4F49-4224-A8A1-7C7344226222}" type="pres">
      <dgm:prSet presAssocID="{A4BA43AD-E564-4FA1-ABEB-BD510465DCD2}" presName="nodeTx" presStyleLbl="node1" presStyleIdx="0" presStyleCnt="4">
        <dgm:presLayoutVars>
          <dgm:bulletEnabled val="1"/>
        </dgm:presLayoutVars>
      </dgm:prSet>
      <dgm:spPr/>
    </dgm:pt>
    <dgm:pt modelId="{055B71F2-1CF5-4651-9199-D22837C73E5D}" type="pres">
      <dgm:prSet presAssocID="{A4BA43AD-E564-4FA1-ABEB-BD510465DCD2}" presName="invisiNode" presStyleLbl="node1" presStyleIdx="0" presStyleCnt="4"/>
      <dgm:spPr/>
    </dgm:pt>
    <dgm:pt modelId="{5774DC6D-6878-4832-92AC-178860AA30F7}" type="pres">
      <dgm:prSet presAssocID="{A4BA43AD-E564-4FA1-ABEB-BD510465DCD2}" presName="imagNode" presStyleLbl="fgImgPlace1" presStyleIdx="0" presStyleCnt="4" custLinFactNeighborX="-540" custLinFactNeighborY="-12963"/>
      <dgm:spPr>
        <a:blipFill rotWithShape="1">
          <a:blip xmlns:r="http://schemas.openxmlformats.org/officeDocument/2006/relationships" r:embed="rId1"/>
          <a:srcRect/>
          <a:stretch>
            <a:fillRect l="-11000" r="-11000"/>
          </a:stretch>
        </a:blipFill>
      </dgm:spPr>
    </dgm:pt>
    <dgm:pt modelId="{6550FE3B-4B6F-4B6D-83A2-6CA2158E6401}" type="pres">
      <dgm:prSet presAssocID="{F6A87867-7E3A-46DE-86CB-660BCBEF1CC7}" presName="sibTrans" presStyleLbl="sibTrans2D1" presStyleIdx="0" presStyleCnt="0"/>
      <dgm:spPr/>
    </dgm:pt>
    <dgm:pt modelId="{32DC739F-37D1-489B-9A0D-08A4260F55CA}" type="pres">
      <dgm:prSet presAssocID="{55DF99B6-5B9B-4577-B2A4-AA8E7252DC98}" presName="compNode" presStyleCnt="0"/>
      <dgm:spPr/>
    </dgm:pt>
    <dgm:pt modelId="{D5474FBA-21AE-40C6-B7E3-46005ECA9533}" type="pres">
      <dgm:prSet presAssocID="{55DF99B6-5B9B-4577-B2A4-AA8E7252DC98}" presName="bkgdShape" presStyleLbl="node1" presStyleIdx="1" presStyleCnt="4"/>
      <dgm:spPr/>
    </dgm:pt>
    <dgm:pt modelId="{538464DE-AEBE-4031-B561-96EED7CAB4F3}" type="pres">
      <dgm:prSet presAssocID="{55DF99B6-5B9B-4577-B2A4-AA8E7252DC98}" presName="nodeTx" presStyleLbl="node1" presStyleIdx="1" presStyleCnt="4">
        <dgm:presLayoutVars>
          <dgm:bulletEnabled val="1"/>
        </dgm:presLayoutVars>
      </dgm:prSet>
      <dgm:spPr/>
    </dgm:pt>
    <dgm:pt modelId="{48C7DC7D-692D-429B-9A48-C7B016F110F1}" type="pres">
      <dgm:prSet presAssocID="{55DF99B6-5B9B-4577-B2A4-AA8E7252DC98}" presName="invisiNode" presStyleLbl="node1" presStyleIdx="1" presStyleCnt="4"/>
      <dgm:spPr/>
    </dgm:pt>
    <dgm:pt modelId="{B2619038-0F2B-4CFA-9ED9-7CDCA841B626}" type="pres">
      <dgm:prSet presAssocID="{55DF99B6-5B9B-4577-B2A4-AA8E7252DC98}" presName="imagNode" presStyleLbl="fgImgPlace1" presStyleIdx="1" presStyleCnt="4" custLinFactNeighborX="-1080" custLinFactNeighborY="-12422"/>
      <dgm:spPr>
        <a:solidFill>
          <a:schemeClr val="bg2">
            <a:lumMod val="85000"/>
          </a:schemeClr>
        </a:solidFill>
      </dgm:spPr>
    </dgm:pt>
    <dgm:pt modelId="{C622DEAB-92C6-48A9-8ADA-160950CAD330}" type="pres">
      <dgm:prSet presAssocID="{7634329F-8BCA-4AB9-B5D6-7FE1D3E65219}" presName="sibTrans" presStyleLbl="sibTrans2D1" presStyleIdx="0" presStyleCnt="0"/>
      <dgm:spPr/>
    </dgm:pt>
    <dgm:pt modelId="{5A87B121-2F35-425E-84C4-2B2A1B01EAA3}" type="pres">
      <dgm:prSet presAssocID="{EF0E6EBB-AFBE-434A-AF7B-8CC52804C3BF}" presName="compNode" presStyleCnt="0"/>
      <dgm:spPr/>
    </dgm:pt>
    <dgm:pt modelId="{A3DF196B-16E4-480C-9747-39BA7B643AE5}" type="pres">
      <dgm:prSet presAssocID="{EF0E6EBB-AFBE-434A-AF7B-8CC52804C3BF}" presName="bkgdShape" presStyleLbl="node1" presStyleIdx="2" presStyleCnt="4"/>
      <dgm:spPr/>
    </dgm:pt>
    <dgm:pt modelId="{5BF2D03C-3075-450F-AF9E-199BE9917FD0}" type="pres">
      <dgm:prSet presAssocID="{EF0E6EBB-AFBE-434A-AF7B-8CC52804C3BF}" presName="nodeTx" presStyleLbl="node1" presStyleIdx="2" presStyleCnt="4">
        <dgm:presLayoutVars>
          <dgm:bulletEnabled val="1"/>
        </dgm:presLayoutVars>
      </dgm:prSet>
      <dgm:spPr/>
    </dgm:pt>
    <dgm:pt modelId="{C0011DC8-7F3C-4877-A55B-EB8972041A32}" type="pres">
      <dgm:prSet presAssocID="{EF0E6EBB-AFBE-434A-AF7B-8CC52804C3BF}" presName="invisiNode" presStyleLbl="node1" presStyleIdx="2" presStyleCnt="4"/>
      <dgm:spPr/>
    </dgm:pt>
    <dgm:pt modelId="{CD865FAC-173D-4225-B375-27FD8BE9A991}" type="pres">
      <dgm:prSet presAssocID="{EF0E6EBB-AFBE-434A-AF7B-8CC52804C3BF}" presName="imagNode" presStyleLbl="fgImgPlace1" presStyleIdx="2" presStyleCnt="4" custLinFactNeighborX="-1080" custLinFactNeighborY="-11342"/>
      <dgm:spPr>
        <a:solidFill>
          <a:schemeClr val="bg2">
            <a:lumMod val="85000"/>
          </a:schemeClr>
        </a:solidFill>
      </dgm:spPr>
    </dgm:pt>
    <dgm:pt modelId="{3CD3AB90-16AD-4608-B84E-46527BE5F0E4}" type="pres">
      <dgm:prSet presAssocID="{F73842B6-4558-417D-A4C1-97B37D6550A7}" presName="sibTrans" presStyleLbl="sibTrans2D1" presStyleIdx="0" presStyleCnt="0"/>
      <dgm:spPr/>
    </dgm:pt>
    <dgm:pt modelId="{D08B763C-BD96-4520-A096-1D700C428288}" type="pres">
      <dgm:prSet presAssocID="{AA706EC1-1974-4F64-8D1D-78D4CC0339BC}" presName="compNode" presStyleCnt="0"/>
      <dgm:spPr/>
    </dgm:pt>
    <dgm:pt modelId="{45287A24-A147-43E4-9B08-B9B072580999}" type="pres">
      <dgm:prSet presAssocID="{AA706EC1-1974-4F64-8D1D-78D4CC0339BC}" presName="bkgdShape" presStyleLbl="node1" presStyleIdx="3" presStyleCnt="4"/>
      <dgm:spPr/>
    </dgm:pt>
    <dgm:pt modelId="{38754657-AD84-4B7F-A339-18FD527B1145}" type="pres">
      <dgm:prSet presAssocID="{AA706EC1-1974-4F64-8D1D-78D4CC0339BC}" presName="nodeTx" presStyleLbl="node1" presStyleIdx="3" presStyleCnt="4">
        <dgm:presLayoutVars>
          <dgm:bulletEnabled val="1"/>
        </dgm:presLayoutVars>
      </dgm:prSet>
      <dgm:spPr/>
    </dgm:pt>
    <dgm:pt modelId="{543A1480-D2AB-428C-8758-D762BFC6CFD5}" type="pres">
      <dgm:prSet presAssocID="{AA706EC1-1974-4F64-8D1D-78D4CC0339BC}" presName="invisiNode" presStyleLbl="node1" presStyleIdx="3" presStyleCnt="4"/>
      <dgm:spPr/>
    </dgm:pt>
    <dgm:pt modelId="{F8BF43A6-60C3-4117-8B71-A524E41AEA43}" type="pres">
      <dgm:prSet presAssocID="{AA706EC1-1974-4F64-8D1D-78D4CC0339BC}" presName="imagNode" presStyleLbl="fgImgPlace1" presStyleIdx="3" presStyleCnt="4" custLinFactNeighborY="-11882"/>
      <dgm:spPr>
        <a:blipFill rotWithShape="1">
          <a:blip xmlns:r="http://schemas.openxmlformats.org/officeDocument/2006/relationships" r:embed="rId2"/>
          <a:srcRect/>
          <a:stretch>
            <a:fillRect l="-17000" r="-17000"/>
          </a:stretch>
        </a:blipFill>
      </dgm:spPr>
    </dgm:pt>
  </dgm:ptLst>
  <dgm:cxnLst>
    <dgm:cxn modelId="{4C25CB08-AD83-44AD-A11A-E58412469B1B}" type="presOf" srcId="{A4BA43AD-E564-4FA1-ABEB-BD510465DCD2}" destId="{E9BE6197-DDA1-48CB-9C72-5B2CC5EC5D66}" srcOrd="0" destOrd="0" presId="urn:microsoft.com/office/officeart/2005/8/layout/hList7"/>
    <dgm:cxn modelId="{860D7125-E5E8-4185-87FD-8E5AC699A135}" type="presOf" srcId="{AA706EC1-1974-4F64-8D1D-78D4CC0339BC}" destId="{45287A24-A147-43E4-9B08-B9B072580999}" srcOrd="0" destOrd="0" presId="urn:microsoft.com/office/officeart/2005/8/layout/hList7"/>
    <dgm:cxn modelId="{D11EE43E-7B13-4514-B310-C10FBA891C27}" srcId="{A907C7A7-CD5E-4EEA-A273-0B4F1834CA1B}" destId="{EF0E6EBB-AFBE-434A-AF7B-8CC52804C3BF}" srcOrd="2" destOrd="0" parTransId="{FFCDDA2A-7E75-4BAD-A8FA-D7C9B59CC035}" sibTransId="{F73842B6-4558-417D-A4C1-97B37D6550A7}"/>
    <dgm:cxn modelId="{5FE0753F-24F3-41BB-A166-0C808B85774E}" type="presOf" srcId="{A4BA43AD-E564-4FA1-ABEB-BD510465DCD2}" destId="{41B01D5C-4F49-4224-A8A1-7C7344226222}" srcOrd="1" destOrd="0" presId="urn:microsoft.com/office/officeart/2005/8/layout/hList7"/>
    <dgm:cxn modelId="{9DD3EA4E-6AAA-4926-8A14-4F88C48C7415}" type="presOf" srcId="{55DF99B6-5B9B-4577-B2A4-AA8E7252DC98}" destId="{D5474FBA-21AE-40C6-B7E3-46005ECA9533}" srcOrd="0" destOrd="0" presId="urn:microsoft.com/office/officeart/2005/8/layout/hList7"/>
    <dgm:cxn modelId="{9DDA0052-047A-488B-9B26-688E2179E932}" type="presOf" srcId="{55DF99B6-5B9B-4577-B2A4-AA8E7252DC98}" destId="{538464DE-AEBE-4031-B561-96EED7CAB4F3}" srcOrd="1" destOrd="0" presId="urn:microsoft.com/office/officeart/2005/8/layout/hList7"/>
    <dgm:cxn modelId="{80955672-C88F-4A4D-93A5-0AA7B3A81306}" type="presOf" srcId="{EF0E6EBB-AFBE-434A-AF7B-8CC52804C3BF}" destId="{A3DF196B-16E4-480C-9747-39BA7B643AE5}" srcOrd="0" destOrd="0" presId="urn:microsoft.com/office/officeart/2005/8/layout/hList7"/>
    <dgm:cxn modelId="{32465F8E-E87E-497A-AB86-23EC3E51ABA8}" srcId="{A907C7A7-CD5E-4EEA-A273-0B4F1834CA1B}" destId="{A4BA43AD-E564-4FA1-ABEB-BD510465DCD2}" srcOrd="0" destOrd="0" parTransId="{C9082B9C-44C3-4305-914E-5B216A37D026}" sibTransId="{F6A87867-7E3A-46DE-86CB-660BCBEF1CC7}"/>
    <dgm:cxn modelId="{F6E80995-7D83-4C78-B590-B2E2861B6216}" srcId="{A907C7A7-CD5E-4EEA-A273-0B4F1834CA1B}" destId="{AA706EC1-1974-4F64-8D1D-78D4CC0339BC}" srcOrd="3" destOrd="0" parTransId="{7FC50B2C-FC05-4812-9A7B-DDF3AC183CF1}" sibTransId="{DD1DAB57-E2D4-4C1E-BF40-217C1594CA4D}"/>
    <dgm:cxn modelId="{07574EA7-29EF-447D-AFE0-BE902FFFE0C8}" type="presOf" srcId="{A907C7A7-CD5E-4EEA-A273-0B4F1834CA1B}" destId="{F8FAE8BF-1348-4C5F-98BE-7DE82682323B}" srcOrd="0" destOrd="0" presId="urn:microsoft.com/office/officeart/2005/8/layout/hList7"/>
    <dgm:cxn modelId="{B7E815B0-42F8-4B45-8A1D-817BC9B0344C}" type="presOf" srcId="{F73842B6-4558-417D-A4C1-97B37D6550A7}" destId="{3CD3AB90-16AD-4608-B84E-46527BE5F0E4}" srcOrd="0" destOrd="0" presId="urn:microsoft.com/office/officeart/2005/8/layout/hList7"/>
    <dgm:cxn modelId="{B2E96DB3-C73E-425C-A3E1-404B134C37A0}" srcId="{A907C7A7-CD5E-4EEA-A273-0B4F1834CA1B}" destId="{55DF99B6-5B9B-4577-B2A4-AA8E7252DC98}" srcOrd="1" destOrd="0" parTransId="{94C45E4D-4740-4BAD-98C5-A3D3F78E333C}" sibTransId="{7634329F-8BCA-4AB9-B5D6-7FE1D3E65219}"/>
    <dgm:cxn modelId="{099DFFCF-B600-4E6A-B6F7-05B5CF05B3EE}" type="presOf" srcId="{7634329F-8BCA-4AB9-B5D6-7FE1D3E65219}" destId="{C622DEAB-92C6-48A9-8ADA-160950CAD330}" srcOrd="0" destOrd="0" presId="urn:microsoft.com/office/officeart/2005/8/layout/hList7"/>
    <dgm:cxn modelId="{253651E7-414B-48E6-8E79-800E72EF27CC}" type="presOf" srcId="{AA706EC1-1974-4F64-8D1D-78D4CC0339BC}" destId="{38754657-AD84-4B7F-A339-18FD527B1145}" srcOrd="1" destOrd="0" presId="urn:microsoft.com/office/officeart/2005/8/layout/hList7"/>
    <dgm:cxn modelId="{E52F8FEE-287E-4FDF-8B92-DB5FC7A47DC2}" type="presOf" srcId="{F6A87867-7E3A-46DE-86CB-660BCBEF1CC7}" destId="{6550FE3B-4B6F-4B6D-83A2-6CA2158E6401}" srcOrd="0" destOrd="0" presId="urn:microsoft.com/office/officeart/2005/8/layout/hList7"/>
    <dgm:cxn modelId="{844279FB-16F3-4430-885B-AF2D249D4ACD}" type="presOf" srcId="{EF0E6EBB-AFBE-434A-AF7B-8CC52804C3BF}" destId="{5BF2D03C-3075-450F-AF9E-199BE9917FD0}" srcOrd="1" destOrd="0" presId="urn:microsoft.com/office/officeart/2005/8/layout/hList7"/>
    <dgm:cxn modelId="{61163231-D3DA-4658-9DDD-811140D54BCC}" type="presParOf" srcId="{F8FAE8BF-1348-4C5F-98BE-7DE82682323B}" destId="{B334C177-F7AC-436A-A52C-CAA4DD9D64CB}" srcOrd="0" destOrd="0" presId="urn:microsoft.com/office/officeart/2005/8/layout/hList7"/>
    <dgm:cxn modelId="{F3700B52-D33F-47DF-B7A8-9AE753A3BB9E}" type="presParOf" srcId="{F8FAE8BF-1348-4C5F-98BE-7DE82682323B}" destId="{8A8BC71C-447E-496D-B84C-1A3BA0AE29F5}" srcOrd="1" destOrd="0" presId="urn:microsoft.com/office/officeart/2005/8/layout/hList7"/>
    <dgm:cxn modelId="{65BF0838-6893-401B-98F5-B03AD44CA48B}" type="presParOf" srcId="{8A8BC71C-447E-496D-B84C-1A3BA0AE29F5}" destId="{F0E54640-50A5-4694-83B5-890A4BB4C3CC}" srcOrd="0" destOrd="0" presId="urn:microsoft.com/office/officeart/2005/8/layout/hList7"/>
    <dgm:cxn modelId="{939AB027-EDF4-4985-8437-B9F8E0D80960}" type="presParOf" srcId="{F0E54640-50A5-4694-83B5-890A4BB4C3CC}" destId="{E9BE6197-DDA1-48CB-9C72-5B2CC5EC5D66}" srcOrd="0" destOrd="0" presId="urn:microsoft.com/office/officeart/2005/8/layout/hList7"/>
    <dgm:cxn modelId="{BEFA75F0-E272-4602-A5E1-9C5905078604}" type="presParOf" srcId="{F0E54640-50A5-4694-83B5-890A4BB4C3CC}" destId="{41B01D5C-4F49-4224-A8A1-7C7344226222}" srcOrd="1" destOrd="0" presId="urn:microsoft.com/office/officeart/2005/8/layout/hList7"/>
    <dgm:cxn modelId="{E09D0C6D-78EE-47AF-A5E0-55A2C0B0CCB7}" type="presParOf" srcId="{F0E54640-50A5-4694-83B5-890A4BB4C3CC}" destId="{055B71F2-1CF5-4651-9199-D22837C73E5D}" srcOrd="2" destOrd="0" presId="urn:microsoft.com/office/officeart/2005/8/layout/hList7"/>
    <dgm:cxn modelId="{0D04828C-1978-4A7C-B958-B367DD822161}" type="presParOf" srcId="{F0E54640-50A5-4694-83B5-890A4BB4C3CC}" destId="{5774DC6D-6878-4832-92AC-178860AA30F7}" srcOrd="3" destOrd="0" presId="urn:microsoft.com/office/officeart/2005/8/layout/hList7"/>
    <dgm:cxn modelId="{965FB55C-A9F8-4EF2-8445-6C044236D9DC}" type="presParOf" srcId="{8A8BC71C-447E-496D-B84C-1A3BA0AE29F5}" destId="{6550FE3B-4B6F-4B6D-83A2-6CA2158E6401}" srcOrd="1" destOrd="0" presId="urn:microsoft.com/office/officeart/2005/8/layout/hList7"/>
    <dgm:cxn modelId="{B91E5A1B-AF03-44B3-8592-C6024F7E818A}" type="presParOf" srcId="{8A8BC71C-447E-496D-B84C-1A3BA0AE29F5}" destId="{32DC739F-37D1-489B-9A0D-08A4260F55CA}" srcOrd="2" destOrd="0" presId="urn:microsoft.com/office/officeart/2005/8/layout/hList7"/>
    <dgm:cxn modelId="{E015F7F2-0D2B-453B-B3A0-412E5C888E08}" type="presParOf" srcId="{32DC739F-37D1-489B-9A0D-08A4260F55CA}" destId="{D5474FBA-21AE-40C6-B7E3-46005ECA9533}" srcOrd="0" destOrd="0" presId="urn:microsoft.com/office/officeart/2005/8/layout/hList7"/>
    <dgm:cxn modelId="{524DEB9C-A500-4A91-B33F-290F5FF115EC}" type="presParOf" srcId="{32DC739F-37D1-489B-9A0D-08A4260F55CA}" destId="{538464DE-AEBE-4031-B561-96EED7CAB4F3}" srcOrd="1" destOrd="0" presId="urn:microsoft.com/office/officeart/2005/8/layout/hList7"/>
    <dgm:cxn modelId="{9FB40FAB-0E99-474A-A576-4641842995E2}" type="presParOf" srcId="{32DC739F-37D1-489B-9A0D-08A4260F55CA}" destId="{48C7DC7D-692D-429B-9A48-C7B016F110F1}" srcOrd="2" destOrd="0" presId="urn:microsoft.com/office/officeart/2005/8/layout/hList7"/>
    <dgm:cxn modelId="{E48E4AA2-2324-4EAA-BD43-105EA440BA44}" type="presParOf" srcId="{32DC739F-37D1-489B-9A0D-08A4260F55CA}" destId="{B2619038-0F2B-4CFA-9ED9-7CDCA841B626}" srcOrd="3" destOrd="0" presId="urn:microsoft.com/office/officeart/2005/8/layout/hList7"/>
    <dgm:cxn modelId="{83D3B2A4-B9F1-4EA1-9AE8-E6552C0EA961}" type="presParOf" srcId="{8A8BC71C-447E-496D-B84C-1A3BA0AE29F5}" destId="{C622DEAB-92C6-48A9-8ADA-160950CAD330}" srcOrd="3" destOrd="0" presId="urn:microsoft.com/office/officeart/2005/8/layout/hList7"/>
    <dgm:cxn modelId="{148399F7-D4A6-4C70-8F89-7CBD5E9F29E1}" type="presParOf" srcId="{8A8BC71C-447E-496D-B84C-1A3BA0AE29F5}" destId="{5A87B121-2F35-425E-84C4-2B2A1B01EAA3}" srcOrd="4" destOrd="0" presId="urn:microsoft.com/office/officeart/2005/8/layout/hList7"/>
    <dgm:cxn modelId="{D1DC3C40-192A-45F7-B4AC-EFA9AB1F5E49}" type="presParOf" srcId="{5A87B121-2F35-425E-84C4-2B2A1B01EAA3}" destId="{A3DF196B-16E4-480C-9747-39BA7B643AE5}" srcOrd="0" destOrd="0" presId="urn:microsoft.com/office/officeart/2005/8/layout/hList7"/>
    <dgm:cxn modelId="{7CA3B811-6145-4546-A65A-A85976AB9CD3}" type="presParOf" srcId="{5A87B121-2F35-425E-84C4-2B2A1B01EAA3}" destId="{5BF2D03C-3075-450F-AF9E-199BE9917FD0}" srcOrd="1" destOrd="0" presId="urn:microsoft.com/office/officeart/2005/8/layout/hList7"/>
    <dgm:cxn modelId="{864FE32B-62B9-471D-A4E1-0066712171EA}" type="presParOf" srcId="{5A87B121-2F35-425E-84C4-2B2A1B01EAA3}" destId="{C0011DC8-7F3C-4877-A55B-EB8972041A32}" srcOrd="2" destOrd="0" presId="urn:microsoft.com/office/officeart/2005/8/layout/hList7"/>
    <dgm:cxn modelId="{0BB49E2A-8AFF-4F5F-B06C-7A1A8FEFB6E5}" type="presParOf" srcId="{5A87B121-2F35-425E-84C4-2B2A1B01EAA3}" destId="{CD865FAC-173D-4225-B375-27FD8BE9A991}" srcOrd="3" destOrd="0" presId="urn:microsoft.com/office/officeart/2005/8/layout/hList7"/>
    <dgm:cxn modelId="{CFE2DA50-199E-469E-8B6D-66D614CFF750}" type="presParOf" srcId="{8A8BC71C-447E-496D-B84C-1A3BA0AE29F5}" destId="{3CD3AB90-16AD-4608-B84E-46527BE5F0E4}" srcOrd="5" destOrd="0" presId="urn:microsoft.com/office/officeart/2005/8/layout/hList7"/>
    <dgm:cxn modelId="{16D4ED5A-DB41-4EEE-ACDF-37FFA2F59E58}" type="presParOf" srcId="{8A8BC71C-447E-496D-B84C-1A3BA0AE29F5}" destId="{D08B763C-BD96-4520-A096-1D700C428288}" srcOrd="6" destOrd="0" presId="urn:microsoft.com/office/officeart/2005/8/layout/hList7"/>
    <dgm:cxn modelId="{64066F57-07ED-4D48-A46C-243C78F6EC27}" type="presParOf" srcId="{D08B763C-BD96-4520-A096-1D700C428288}" destId="{45287A24-A147-43E4-9B08-B9B072580999}" srcOrd="0" destOrd="0" presId="urn:microsoft.com/office/officeart/2005/8/layout/hList7"/>
    <dgm:cxn modelId="{B9F288BA-3C04-4488-88A1-346C014667F5}" type="presParOf" srcId="{D08B763C-BD96-4520-A096-1D700C428288}" destId="{38754657-AD84-4B7F-A339-18FD527B1145}" srcOrd="1" destOrd="0" presId="urn:microsoft.com/office/officeart/2005/8/layout/hList7"/>
    <dgm:cxn modelId="{AD506C56-F283-4D55-A710-E18CEA2AE31F}" type="presParOf" srcId="{D08B763C-BD96-4520-A096-1D700C428288}" destId="{543A1480-D2AB-428C-8758-D762BFC6CFD5}" srcOrd="2" destOrd="0" presId="urn:microsoft.com/office/officeart/2005/8/layout/hList7"/>
    <dgm:cxn modelId="{F0A55F3E-54CC-4BA1-AF76-1F0086EAAEC5}" type="presParOf" srcId="{D08B763C-BD96-4520-A096-1D700C428288}" destId="{F8BF43A6-60C3-4117-8B71-A524E41AEA43}"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907C7A7-CD5E-4EEA-A273-0B4F1834CA1B}"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A4BA43AD-E564-4FA1-ABEB-BD510465DCD2}">
      <dgm:prSet phldrT="[Text]" custT="1"/>
      <dgm:spPr/>
      <dgm:t>
        <a:bodyPr/>
        <a:lstStyle/>
        <a:p>
          <a:pPr algn="ctr">
            <a:lnSpc>
              <a:spcPct val="90000"/>
            </a:lnSpc>
            <a:spcAft>
              <a:spcPct val="35000"/>
            </a:spcAft>
          </a:pPr>
          <a:endParaRPr lang="en-US" sz="1400" dirty="0"/>
        </a:p>
        <a:p>
          <a:pPr algn="ctr">
            <a:lnSpc>
              <a:spcPct val="90000"/>
            </a:lnSpc>
            <a:spcAft>
              <a:spcPct val="35000"/>
            </a:spcAft>
          </a:pPr>
          <a:endParaRPr lang="en-US" sz="1400" dirty="0"/>
        </a:p>
        <a:p>
          <a:pPr algn="ctr">
            <a:lnSpc>
              <a:spcPct val="90000"/>
            </a:lnSpc>
            <a:spcAft>
              <a:spcPct val="35000"/>
            </a:spcAft>
          </a:pPr>
          <a:endParaRPr lang="en-US" sz="1400" dirty="0"/>
        </a:p>
        <a:p>
          <a:pPr algn="l">
            <a:lnSpc>
              <a:spcPct val="100000"/>
            </a:lnSpc>
            <a:spcAft>
              <a:spcPts val="0"/>
            </a:spcAft>
          </a:pPr>
          <a:endParaRPr lang="en-US" sz="1500" dirty="0"/>
        </a:p>
        <a:p>
          <a:pPr algn="l">
            <a:lnSpc>
              <a:spcPct val="100000"/>
            </a:lnSpc>
            <a:spcAft>
              <a:spcPts val="0"/>
            </a:spcAft>
          </a:pPr>
          <a:r>
            <a:rPr lang="en-US" sz="1600" dirty="0"/>
            <a:t>1521: Belgrade taken</a:t>
          </a:r>
        </a:p>
        <a:p>
          <a:pPr algn="l">
            <a:lnSpc>
              <a:spcPct val="100000"/>
            </a:lnSpc>
            <a:spcAft>
              <a:spcPts val="0"/>
            </a:spcAft>
          </a:pPr>
          <a:r>
            <a:rPr lang="en-US" sz="1600" dirty="0"/>
            <a:t>1522: Rhodes taken</a:t>
          </a:r>
        </a:p>
        <a:p>
          <a:pPr algn="l">
            <a:lnSpc>
              <a:spcPct val="100000"/>
            </a:lnSpc>
            <a:spcAft>
              <a:spcPts val="0"/>
            </a:spcAft>
          </a:pPr>
          <a:r>
            <a:rPr lang="en-US" sz="1600" dirty="0"/>
            <a:t>1526: Alliance: Francis I of France</a:t>
          </a:r>
        </a:p>
        <a:p>
          <a:pPr algn="l">
            <a:lnSpc>
              <a:spcPct val="100000"/>
            </a:lnSpc>
            <a:spcAft>
              <a:spcPts val="0"/>
            </a:spcAft>
          </a:pPr>
          <a:r>
            <a:rPr lang="en-US" sz="1600" dirty="0"/>
            <a:t>1526: Victory against Hungary at Battle of Mohacs</a:t>
          </a:r>
        </a:p>
        <a:p>
          <a:pPr algn="l">
            <a:lnSpc>
              <a:spcPct val="100000"/>
            </a:lnSpc>
            <a:spcAft>
              <a:spcPts val="0"/>
            </a:spcAft>
          </a:pPr>
          <a:r>
            <a:rPr lang="en-US" sz="1600" dirty="0"/>
            <a:t>1529: First siege of Vienna</a:t>
          </a:r>
        </a:p>
        <a:p>
          <a:pPr algn="l">
            <a:lnSpc>
              <a:spcPct val="100000"/>
            </a:lnSpc>
            <a:spcAft>
              <a:spcPts val="0"/>
            </a:spcAft>
          </a:pPr>
          <a:r>
            <a:rPr lang="en-US" sz="1600" dirty="0"/>
            <a:t>1529: Buda taken</a:t>
          </a:r>
        </a:p>
        <a:p>
          <a:pPr algn="l">
            <a:lnSpc>
              <a:spcPct val="100000"/>
            </a:lnSpc>
            <a:spcAft>
              <a:spcPts val="0"/>
            </a:spcAft>
          </a:pPr>
          <a:r>
            <a:rPr lang="en-US" sz="1600" dirty="0"/>
            <a:t>1532: Siege of Guns</a:t>
          </a:r>
        </a:p>
        <a:p>
          <a:pPr algn="l">
            <a:lnSpc>
              <a:spcPct val="100000"/>
            </a:lnSpc>
            <a:spcAft>
              <a:spcPts val="0"/>
            </a:spcAft>
          </a:pPr>
          <a:r>
            <a:rPr lang="en-US" sz="1600" dirty="0"/>
            <a:t>1537: Italy Campaign</a:t>
          </a:r>
        </a:p>
        <a:p>
          <a:pPr algn="l">
            <a:lnSpc>
              <a:spcPct val="100000"/>
            </a:lnSpc>
            <a:spcAft>
              <a:spcPts val="0"/>
            </a:spcAft>
          </a:pPr>
          <a:r>
            <a:rPr lang="en-US" sz="1600" dirty="0"/>
            <a:t>1538: Moldavia Campaign</a:t>
          </a:r>
        </a:p>
        <a:p>
          <a:pPr algn="l">
            <a:lnSpc>
              <a:spcPct val="100000"/>
            </a:lnSpc>
            <a:spcAft>
              <a:spcPts val="0"/>
            </a:spcAft>
          </a:pPr>
          <a:r>
            <a:rPr lang="en-US" sz="1600" dirty="0"/>
            <a:t>1541: Reconquest of Buda</a:t>
          </a:r>
        </a:p>
        <a:p>
          <a:pPr algn="l">
            <a:lnSpc>
              <a:spcPct val="100000"/>
            </a:lnSpc>
            <a:spcAft>
              <a:spcPts val="0"/>
            </a:spcAft>
          </a:pPr>
          <a:r>
            <a:rPr lang="en-US" sz="1600" dirty="0"/>
            <a:t>1543: Esztergom, Pecs taken</a:t>
          </a:r>
        </a:p>
        <a:p>
          <a:pPr algn="l">
            <a:lnSpc>
              <a:spcPct val="100000"/>
            </a:lnSpc>
            <a:spcAft>
              <a:spcPts val="0"/>
            </a:spcAft>
          </a:pPr>
          <a:r>
            <a:rPr lang="en-US" sz="1600" dirty="0"/>
            <a:t>1547: Conquest of Timisoara</a:t>
          </a:r>
        </a:p>
        <a:p>
          <a:pPr algn="l">
            <a:lnSpc>
              <a:spcPct val="100000"/>
            </a:lnSpc>
            <a:spcAft>
              <a:spcPts val="0"/>
            </a:spcAft>
          </a:pPr>
          <a:r>
            <a:rPr lang="en-US" sz="1600" dirty="0"/>
            <a:t>1566: Conquest of </a:t>
          </a:r>
          <a:r>
            <a:rPr lang="en-US" sz="1600" dirty="0" err="1"/>
            <a:t>Szigetvar</a:t>
          </a:r>
          <a:endParaRPr lang="en-US" sz="1600" dirty="0"/>
        </a:p>
        <a:p>
          <a:pPr algn="ctr">
            <a:lnSpc>
              <a:spcPct val="90000"/>
            </a:lnSpc>
            <a:spcAft>
              <a:spcPct val="35000"/>
            </a:spcAft>
          </a:pPr>
          <a:endParaRPr lang="en-US" sz="1400" dirty="0"/>
        </a:p>
      </dgm:t>
    </dgm:pt>
    <dgm:pt modelId="{C9082B9C-44C3-4305-914E-5B216A37D026}" type="parTrans" cxnId="{32465F8E-E87E-497A-AB86-23EC3E51ABA8}">
      <dgm:prSet/>
      <dgm:spPr/>
      <dgm:t>
        <a:bodyPr/>
        <a:lstStyle/>
        <a:p>
          <a:endParaRPr lang="en-US"/>
        </a:p>
      </dgm:t>
    </dgm:pt>
    <dgm:pt modelId="{F6A87867-7E3A-46DE-86CB-660BCBEF1CC7}" type="sibTrans" cxnId="{32465F8E-E87E-497A-AB86-23EC3E51ABA8}">
      <dgm:prSet/>
      <dgm:spPr/>
      <dgm:t>
        <a:bodyPr/>
        <a:lstStyle/>
        <a:p>
          <a:endParaRPr lang="en-US"/>
        </a:p>
      </dgm:t>
    </dgm:pt>
    <dgm:pt modelId="{55DF99B6-5B9B-4577-B2A4-AA8E7252DC98}">
      <dgm:prSet phldrT="[Text]" custT="1"/>
      <dgm:spPr/>
      <dgm:t>
        <a:bodyPr/>
        <a:lstStyle/>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r>
            <a:rPr lang="en-US" sz="1600" dirty="0"/>
            <a:t>1533-1534: Campaign of the Two </a:t>
          </a:r>
          <a:r>
            <a:rPr lang="en-US" sz="1600" dirty="0" err="1"/>
            <a:t>Iraqs</a:t>
          </a:r>
          <a:r>
            <a:rPr lang="en-US" sz="1600" dirty="0"/>
            <a:t>, Baghdad taken</a:t>
          </a:r>
        </a:p>
        <a:p>
          <a:pPr algn="l">
            <a:lnSpc>
              <a:spcPct val="100000"/>
            </a:lnSpc>
            <a:spcAft>
              <a:spcPts val="0"/>
            </a:spcAft>
          </a:pPr>
          <a:r>
            <a:rPr lang="en-US" sz="1600" dirty="0"/>
            <a:t>1538: Basra taken</a:t>
          </a:r>
        </a:p>
        <a:p>
          <a:pPr algn="l">
            <a:lnSpc>
              <a:spcPct val="100000"/>
            </a:lnSpc>
            <a:spcAft>
              <a:spcPts val="0"/>
            </a:spcAft>
          </a:pPr>
          <a:r>
            <a:rPr lang="en-US" sz="1600" dirty="0"/>
            <a:t>1548: Second Campaign against the Safavids</a:t>
          </a:r>
        </a:p>
        <a:p>
          <a:pPr algn="l">
            <a:lnSpc>
              <a:spcPct val="100000"/>
            </a:lnSpc>
            <a:spcAft>
              <a:spcPts val="0"/>
            </a:spcAft>
          </a:pPr>
          <a:r>
            <a:rPr lang="en-US" sz="1600" dirty="0"/>
            <a:t>1553: Nakhichevan Campaign and execution of Prince Mustafa</a:t>
          </a:r>
        </a:p>
        <a:p>
          <a:pPr algn="l">
            <a:lnSpc>
              <a:spcPct val="100000"/>
            </a:lnSpc>
            <a:spcAft>
              <a:spcPts val="0"/>
            </a:spcAft>
          </a:pPr>
          <a:r>
            <a:rPr lang="en-US" sz="1600" dirty="0"/>
            <a:t>1554: Yerevan taken</a:t>
          </a:r>
        </a:p>
        <a:p>
          <a:pPr algn="l">
            <a:lnSpc>
              <a:spcPct val="100000"/>
            </a:lnSpc>
            <a:spcAft>
              <a:spcPts val="0"/>
            </a:spcAft>
          </a:pPr>
          <a:r>
            <a:rPr lang="en-US" sz="1600" dirty="0"/>
            <a:t>1555: Peace of </a:t>
          </a:r>
          <a:r>
            <a:rPr lang="en-US" sz="1600" dirty="0" err="1"/>
            <a:t>Amasya</a:t>
          </a:r>
          <a:endParaRPr lang="en-US" sz="1600" dirty="0"/>
        </a:p>
        <a:p>
          <a:pPr algn="l">
            <a:lnSpc>
              <a:spcPct val="100000"/>
            </a:lnSpc>
            <a:spcAft>
              <a:spcPts val="0"/>
            </a:spcAft>
          </a:pPr>
          <a:endParaRPr lang="en-US" sz="1500" dirty="0"/>
        </a:p>
        <a:p>
          <a:pPr algn="l">
            <a:lnSpc>
              <a:spcPct val="100000"/>
            </a:lnSpc>
            <a:spcAft>
              <a:spcPts val="0"/>
            </a:spcAft>
          </a:pPr>
          <a:endParaRPr lang="en-US" sz="1000" dirty="0"/>
        </a:p>
        <a:p>
          <a:pPr algn="ctr">
            <a:lnSpc>
              <a:spcPct val="100000"/>
            </a:lnSpc>
            <a:spcAft>
              <a:spcPct val="35000"/>
            </a:spcAft>
          </a:pPr>
          <a:endParaRPr lang="en-US" sz="1200" dirty="0"/>
        </a:p>
        <a:p>
          <a:pPr algn="ctr">
            <a:lnSpc>
              <a:spcPct val="100000"/>
            </a:lnSpc>
            <a:spcAft>
              <a:spcPct val="35000"/>
            </a:spcAft>
          </a:pPr>
          <a:endParaRPr lang="en-US" sz="1200" dirty="0"/>
        </a:p>
      </dgm:t>
    </dgm:pt>
    <dgm:pt modelId="{94C45E4D-4740-4BAD-98C5-A3D3F78E333C}" type="parTrans" cxnId="{B2E96DB3-C73E-425C-A3E1-404B134C37A0}">
      <dgm:prSet/>
      <dgm:spPr/>
      <dgm:t>
        <a:bodyPr/>
        <a:lstStyle/>
        <a:p>
          <a:endParaRPr lang="en-US"/>
        </a:p>
      </dgm:t>
    </dgm:pt>
    <dgm:pt modelId="{7634329F-8BCA-4AB9-B5D6-7FE1D3E65219}" type="sibTrans" cxnId="{B2E96DB3-C73E-425C-A3E1-404B134C37A0}">
      <dgm:prSet/>
      <dgm:spPr/>
      <dgm:t>
        <a:bodyPr/>
        <a:lstStyle/>
        <a:p>
          <a:endParaRPr lang="en-US"/>
        </a:p>
      </dgm:t>
    </dgm:pt>
    <dgm:pt modelId="{AA706EC1-1974-4F64-8D1D-78D4CC0339BC}">
      <dgm:prSet phldrT="[Text]" custT="1"/>
      <dgm:spPr/>
      <dgm:t>
        <a:bodyPr/>
        <a:lstStyle/>
        <a:p>
          <a:pPr algn="l">
            <a:lnSpc>
              <a:spcPct val="100000"/>
            </a:lnSpc>
            <a:spcAft>
              <a:spcPts val="0"/>
            </a:spcAft>
          </a:pPr>
          <a:r>
            <a:rPr lang="en-US" sz="1600" dirty="0"/>
            <a:t>1521: </a:t>
          </a:r>
          <a:r>
            <a:rPr lang="en-US" sz="1600" dirty="0" err="1"/>
            <a:t>Janbirdi</a:t>
          </a:r>
          <a:r>
            <a:rPr lang="en-US" sz="1600" dirty="0"/>
            <a:t> Al Ghazali Rebellion</a:t>
          </a:r>
        </a:p>
        <a:p>
          <a:pPr algn="l">
            <a:lnSpc>
              <a:spcPct val="100000"/>
            </a:lnSpc>
            <a:spcAft>
              <a:spcPts val="0"/>
            </a:spcAft>
          </a:pPr>
          <a:r>
            <a:rPr lang="en-US" sz="1600" dirty="0"/>
            <a:t>1524: Hain Ahmed Pasha Rebellion</a:t>
          </a:r>
        </a:p>
        <a:p>
          <a:pPr algn="l">
            <a:lnSpc>
              <a:spcPct val="100000"/>
            </a:lnSpc>
            <a:spcAft>
              <a:spcPts val="0"/>
            </a:spcAft>
          </a:pPr>
          <a:r>
            <a:rPr lang="en-US" sz="1600" dirty="0"/>
            <a:t>1515: Janissary Rebellion</a:t>
          </a:r>
        </a:p>
        <a:p>
          <a:pPr algn="l">
            <a:lnSpc>
              <a:spcPct val="100000"/>
            </a:lnSpc>
            <a:spcAft>
              <a:spcPts val="0"/>
            </a:spcAft>
          </a:pPr>
          <a:r>
            <a:rPr lang="en-US" sz="1600" dirty="0"/>
            <a:t>1558: Prince Bayezid Rebels </a:t>
          </a:r>
        </a:p>
        <a:p>
          <a:pPr algn="l">
            <a:lnSpc>
              <a:spcPct val="100000"/>
            </a:lnSpc>
            <a:spcAft>
              <a:spcPts val="0"/>
            </a:spcAft>
          </a:pPr>
          <a:r>
            <a:rPr lang="en-US" sz="1600" dirty="0"/>
            <a:t>1551-1558: </a:t>
          </a:r>
          <a:r>
            <a:rPr lang="en-US" sz="1600" dirty="0" err="1"/>
            <a:t>Suleymaniye</a:t>
          </a:r>
          <a:r>
            <a:rPr lang="en-US" sz="1600" dirty="0"/>
            <a:t> Mosque Complex</a:t>
          </a:r>
        </a:p>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500" dirty="0"/>
        </a:p>
      </dgm:t>
    </dgm:pt>
    <dgm:pt modelId="{7FC50B2C-FC05-4812-9A7B-DDF3AC183CF1}" type="parTrans" cxnId="{F6E80995-7D83-4C78-B590-B2E2861B6216}">
      <dgm:prSet/>
      <dgm:spPr/>
      <dgm:t>
        <a:bodyPr/>
        <a:lstStyle/>
        <a:p>
          <a:endParaRPr lang="en-US"/>
        </a:p>
      </dgm:t>
    </dgm:pt>
    <dgm:pt modelId="{DD1DAB57-E2D4-4C1E-BF40-217C1594CA4D}" type="sibTrans" cxnId="{F6E80995-7D83-4C78-B590-B2E2861B6216}">
      <dgm:prSet/>
      <dgm:spPr/>
      <dgm:t>
        <a:bodyPr/>
        <a:lstStyle/>
        <a:p>
          <a:endParaRPr lang="en-US"/>
        </a:p>
      </dgm:t>
    </dgm:pt>
    <dgm:pt modelId="{EF0E6EBB-AFBE-434A-AF7B-8CC52804C3BF}">
      <dgm:prSet custT="1"/>
      <dgm:spPr/>
      <dgm:t>
        <a:bodyPr/>
        <a:lstStyle/>
        <a:p>
          <a:pPr algn="l">
            <a:lnSpc>
              <a:spcPct val="100000"/>
            </a:lnSpc>
            <a:spcAft>
              <a:spcPts val="0"/>
            </a:spcAft>
          </a:pPr>
          <a:endParaRPr lang="en-US" sz="1500" dirty="0"/>
        </a:p>
        <a:p>
          <a:pPr algn="l">
            <a:lnSpc>
              <a:spcPct val="100000"/>
            </a:lnSpc>
            <a:spcAft>
              <a:spcPts val="0"/>
            </a:spcAft>
          </a:pPr>
          <a:endParaRPr lang="en-US" sz="1500" dirty="0"/>
        </a:p>
        <a:p>
          <a:pPr algn="l">
            <a:lnSpc>
              <a:spcPct val="100000"/>
            </a:lnSpc>
            <a:spcAft>
              <a:spcPts val="0"/>
            </a:spcAft>
          </a:pPr>
          <a:endParaRPr lang="en-US" sz="1600" dirty="0"/>
        </a:p>
        <a:p>
          <a:pPr algn="l">
            <a:lnSpc>
              <a:spcPct val="100000"/>
            </a:lnSpc>
            <a:spcAft>
              <a:spcPts val="0"/>
            </a:spcAft>
          </a:pPr>
          <a:r>
            <a:rPr lang="en-US" sz="1600" dirty="0"/>
            <a:t>1534: Khizr Reis Barbarossa appointed as grand admiral</a:t>
          </a:r>
        </a:p>
        <a:p>
          <a:pPr algn="l">
            <a:lnSpc>
              <a:spcPct val="100000"/>
            </a:lnSpc>
            <a:spcAft>
              <a:spcPts val="0"/>
            </a:spcAft>
          </a:pPr>
          <a:r>
            <a:rPr lang="en-US" sz="1600" dirty="0"/>
            <a:t>1538: Victory at Preveza</a:t>
          </a:r>
        </a:p>
        <a:p>
          <a:pPr algn="l">
            <a:lnSpc>
              <a:spcPct val="100000"/>
            </a:lnSpc>
            <a:spcAft>
              <a:spcPts val="0"/>
            </a:spcAft>
          </a:pPr>
          <a:r>
            <a:rPr lang="en-US" sz="1600" dirty="0"/>
            <a:t>1546: Death of </a:t>
          </a:r>
          <a:r>
            <a:rPr lang="en-US" sz="1600" dirty="0" err="1"/>
            <a:t>Haydreddin</a:t>
          </a:r>
          <a:r>
            <a:rPr lang="en-US" sz="1600" dirty="0"/>
            <a:t> Barbarossa</a:t>
          </a:r>
        </a:p>
        <a:p>
          <a:pPr algn="l">
            <a:lnSpc>
              <a:spcPct val="100000"/>
            </a:lnSpc>
            <a:spcAft>
              <a:spcPts val="0"/>
            </a:spcAft>
          </a:pPr>
          <a:r>
            <a:rPr lang="en-US" sz="1600" dirty="0"/>
            <a:t>1538: Four campaigns to India under commands of </a:t>
          </a:r>
          <a:r>
            <a:rPr lang="en-US" sz="1600" dirty="0" err="1"/>
            <a:t>Hadim</a:t>
          </a:r>
          <a:r>
            <a:rPr lang="en-US" sz="1600" dirty="0"/>
            <a:t> Suleyman Pasha, Piri Reis, Murad Reis, </a:t>
          </a:r>
          <a:r>
            <a:rPr lang="en-US" sz="1600" dirty="0" err="1"/>
            <a:t>Seydi</a:t>
          </a:r>
          <a:r>
            <a:rPr lang="en-US" sz="1600" dirty="0"/>
            <a:t> Ali Reis</a:t>
          </a:r>
        </a:p>
        <a:p>
          <a:pPr algn="l">
            <a:lnSpc>
              <a:spcPct val="100000"/>
            </a:lnSpc>
            <a:spcAft>
              <a:spcPts val="0"/>
            </a:spcAft>
          </a:pPr>
          <a:r>
            <a:rPr lang="en-US" sz="1600" dirty="0"/>
            <a:t>1560: Victory at Djerba</a:t>
          </a:r>
        </a:p>
        <a:p>
          <a:pPr algn="l">
            <a:lnSpc>
              <a:spcPct val="100000"/>
            </a:lnSpc>
            <a:spcAft>
              <a:spcPts val="0"/>
            </a:spcAft>
          </a:pPr>
          <a:r>
            <a:rPr lang="en-US" sz="1600" dirty="0"/>
            <a:t>1565: Siege of Malta</a:t>
          </a:r>
        </a:p>
        <a:p>
          <a:pPr algn="l">
            <a:lnSpc>
              <a:spcPct val="100000"/>
            </a:lnSpc>
            <a:spcAft>
              <a:spcPts val="0"/>
            </a:spcAft>
          </a:pPr>
          <a:endParaRPr lang="en-US" sz="1500" dirty="0"/>
        </a:p>
        <a:p>
          <a:pPr algn="ctr">
            <a:lnSpc>
              <a:spcPct val="90000"/>
            </a:lnSpc>
            <a:spcAft>
              <a:spcPct val="35000"/>
            </a:spcAft>
          </a:pPr>
          <a:endParaRPr lang="en-US" sz="1200" dirty="0"/>
        </a:p>
        <a:p>
          <a:pPr algn="ctr">
            <a:lnSpc>
              <a:spcPct val="90000"/>
            </a:lnSpc>
            <a:spcAft>
              <a:spcPct val="35000"/>
            </a:spcAft>
          </a:pPr>
          <a:endParaRPr lang="en-US" sz="1200" dirty="0"/>
        </a:p>
      </dgm:t>
    </dgm:pt>
    <dgm:pt modelId="{FFCDDA2A-7E75-4BAD-A8FA-D7C9B59CC035}" type="parTrans" cxnId="{D11EE43E-7B13-4514-B310-C10FBA891C27}">
      <dgm:prSet/>
      <dgm:spPr/>
      <dgm:t>
        <a:bodyPr/>
        <a:lstStyle/>
        <a:p>
          <a:endParaRPr lang="en-US"/>
        </a:p>
      </dgm:t>
    </dgm:pt>
    <dgm:pt modelId="{F73842B6-4558-417D-A4C1-97B37D6550A7}" type="sibTrans" cxnId="{D11EE43E-7B13-4514-B310-C10FBA891C27}">
      <dgm:prSet/>
      <dgm:spPr/>
      <dgm:t>
        <a:bodyPr/>
        <a:lstStyle/>
        <a:p>
          <a:endParaRPr lang="en-US"/>
        </a:p>
      </dgm:t>
    </dgm:pt>
    <dgm:pt modelId="{F8FAE8BF-1348-4C5F-98BE-7DE82682323B}" type="pres">
      <dgm:prSet presAssocID="{A907C7A7-CD5E-4EEA-A273-0B4F1834CA1B}" presName="Name0" presStyleCnt="0">
        <dgm:presLayoutVars>
          <dgm:dir/>
          <dgm:resizeHandles val="exact"/>
        </dgm:presLayoutVars>
      </dgm:prSet>
      <dgm:spPr/>
    </dgm:pt>
    <dgm:pt modelId="{B334C177-F7AC-436A-A52C-CAA4DD9D64CB}" type="pres">
      <dgm:prSet presAssocID="{A907C7A7-CD5E-4EEA-A273-0B4F1834CA1B}" presName="fgShape" presStyleLbl="fgShp" presStyleIdx="0" presStyleCnt="1" custLinFactNeighborX="548" custLinFactNeighborY="57214"/>
      <dgm:spPr>
        <a:noFill/>
        <a:ln>
          <a:noFill/>
        </a:ln>
      </dgm:spPr>
    </dgm:pt>
    <dgm:pt modelId="{8A8BC71C-447E-496D-B84C-1A3BA0AE29F5}" type="pres">
      <dgm:prSet presAssocID="{A907C7A7-CD5E-4EEA-A273-0B4F1834CA1B}" presName="linComp" presStyleCnt="0"/>
      <dgm:spPr/>
    </dgm:pt>
    <dgm:pt modelId="{F0E54640-50A5-4694-83B5-890A4BB4C3CC}" type="pres">
      <dgm:prSet presAssocID="{A4BA43AD-E564-4FA1-ABEB-BD510465DCD2}" presName="compNode" presStyleCnt="0"/>
      <dgm:spPr/>
    </dgm:pt>
    <dgm:pt modelId="{E9BE6197-DDA1-48CB-9C72-5B2CC5EC5D66}" type="pres">
      <dgm:prSet presAssocID="{A4BA43AD-E564-4FA1-ABEB-BD510465DCD2}" presName="bkgdShape" presStyleLbl="node1" presStyleIdx="0" presStyleCnt="4"/>
      <dgm:spPr/>
    </dgm:pt>
    <dgm:pt modelId="{41B01D5C-4F49-4224-A8A1-7C7344226222}" type="pres">
      <dgm:prSet presAssocID="{A4BA43AD-E564-4FA1-ABEB-BD510465DCD2}" presName="nodeTx" presStyleLbl="node1" presStyleIdx="0" presStyleCnt="4">
        <dgm:presLayoutVars>
          <dgm:bulletEnabled val="1"/>
        </dgm:presLayoutVars>
      </dgm:prSet>
      <dgm:spPr/>
    </dgm:pt>
    <dgm:pt modelId="{055B71F2-1CF5-4651-9199-D22837C73E5D}" type="pres">
      <dgm:prSet presAssocID="{A4BA43AD-E564-4FA1-ABEB-BD510465DCD2}" presName="invisiNode" presStyleLbl="node1" presStyleIdx="0" presStyleCnt="4"/>
      <dgm:spPr/>
    </dgm:pt>
    <dgm:pt modelId="{5774DC6D-6878-4832-92AC-178860AA30F7}" type="pres">
      <dgm:prSet presAssocID="{A4BA43AD-E564-4FA1-ABEB-BD510465DCD2}" presName="imagNode" presStyleLbl="fgImgPlace1" presStyleIdx="0" presStyleCnt="4" custLinFactNeighborX="-540" custLinFactNeighborY="-12963"/>
      <dgm:spPr>
        <a:blipFill rotWithShape="1">
          <a:blip xmlns:r="http://schemas.openxmlformats.org/officeDocument/2006/relationships" r:embed="rId1"/>
          <a:srcRect/>
          <a:stretch>
            <a:fillRect l="-11000" r="-11000"/>
          </a:stretch>
        </a:blipFill>
      </dgm:spPr>
    </dgm:pt>
    <dgm:pt modelId="{6550FE3B-4B6F-4B6D-83A2-6CA2158E6401}" type="pres">
      <dgm:prSet presAssocID="{F6A87867-7E3A-46DE-86CB-660BCBEF1CC7}" presName="sibTrans" presStyleLbl="sibTrans2D1" presStyleIdx="0" presStyleCnt="0"/>
      <dgm:spPr/>
    </dgm:pt>
    <dgm:pt modelId="{32DC739F-37D1-489B-9A0D-08A4260F55CA}" type="pres">
      <dgm:prSet presAssocID="{55DF99B6-5B9B-4577-B2A4-AA8E7252DC98}" presName="compNode" presStyleCnt="0"/>
      <dgm:spPr/>
    </dgm:pt>
    <dgm:pt modelId="{D5474FBA-21AE-40C6-B7E3-46005ECA9533}" type="pres">
      <dgm:prSet presAssocID="{55DF99B6-5B9B-4577-B2A4-AA8E7252DC98}" presName="bkgdShape" presStyleLbl="node1" presStyleIdx="1" presStyleCnt="4"/>
      <dgm:spPr/>
    </dgm:pt>
    <dgm:pt modelId="{538464DE-AEBE-4031-B561-96EED7CAB4F3}" type="pres">
      <dgm:prSet presAssocID="{55DF99B6-5B9B-4577-B2A4-AA8E7252DC98}" presName="nodeTx" presStyleLbl="node1" presStyleIdx="1" presStyleCnt="4">
        <dgm:presLayoutVars>
          <dgm:bulletEnabled val="1"/>
        </dgm:presLayoutVars>
      </dgm:prSet>
      <dgm:spPr/>
    </dgm:pt>
    <dgm:pt modelId="{48C7DC7D-692D-429B-9A48-C7B016F110F1}" type="pres">
      <dgm:prSet presAssocID="{55DF99B6-5B9B-4577-B2A4-AA8E7252DC98}" presName="invisiNode" presStyleLbl="node1" presStyleIdx="1" presStyleCnt="4"/>
      <dgm:spPr/>
    </dgm:pt>
    <dgm:pt modelId="{B2619038-0F2B-4CFA-9ED9-7CDCA841B626}" type="pres">
      <dgm:prSet presAssocID="{55DF99B6-5B9B-4577-B2A4-AA8E7252DC98}" presName="imagNode" presStyleLbl="fgImgPlace1" presStyleIdx="1" presStyleCnt="4" custLinFactNeighborX="-1080" custLinFactNeighborY="-12422"/>
      <dgm:spPr>
        <a:blipFill rotWithShape="1">
          <a:blip xmlns:r="http://schemas.openxmlformats.org/officeDocument/2006/relationships" r:embed="rId2"/>
          <a:srcRect/>
          <a:stretch>
            <a:fillRect l="-17000" r="-17000"/>
          </a:stretch>
        </a:blipFill>
      </dgm:spPr>
    </dgm:pt>
    <dgm:pt modelId="{C622DEAB-92C6-48A9-8ADA-160950CAD330}" type="pres">
      <dgm:prSet presAssocID="{7634329F-8BCA-4AB9-B5D6-7FE1D3E65219}" presName="sibTrans" presStyleLbl="sibTrans2D1" presStyleIdx="0" presStyleCnt="0"/>
      <dgm:spPr/>
    </dgm:pt>
    <dgm:pt modelId="{5A87B121-2F35-425E-84C4-2B2A1B01EAA3}" type="pres">
      <dgm:prSet presAssocID="{EF0E6EBB-AFBE-434A-AF7B-8CC52804C3BF}" presName="compNode" presStyleCnt="0"/>
      <dgm:spPr/>
    </dgm:pt>
    <dgm:pt modelId="{A3DF196B-16E4-480C-9747-39BA7B643AE5}" type="pres">
      <dgm:prSet presAssocID="{EF0E6EBB-AFBE-434A-AF7B-8CC52804C3BF}" presName="bkgdShape" presStyleLbl="node1" presStyleIdx="2" presStyleCnt="4"/>
      <dgm:spPr/>
    </dgm:pt>
    <dgm:pt modelId="{5BF2D03C-3075-450F-AF9E-199BE9917FD0}" type="pres">
      <dgm:prSet presAssocID="{EF0E6EBB-AFBE-434A-AF7B-8CC52804C3BF}" presName="nodeTx" presStyleLbl="node1" presStyleIdx="2" presStyleCnt="4">
        <dgm:presLayoutVars>
          <dgm:bulletEnabled val="1"/>
        </dgm:presLayoutVars>
      </dgm:prSet>
      <dgm:spPr/>
    </dgm:pt>
    <dgm:pt modelId="{C0011DC8-7F3C-4877-A55B-EB8972041A32}" type="pres">
      <dgm:prSet presAssocID="{EF0E6EBB-AFBE-434A-AF7B-8CC52804C3BF}" presName="invisiNode" presStyleLbl="node1" presStyleIdx="2" presStyleCnt="4"/>
      <dgm:spPr/>
    </dgm:pt>
    <dgm:pt modelId="{CD865FAC-173D-4225-B375-27FD8BE9A991}" type="pres">
      <dgm:prSet presAssocID="{EF0E6EBB-AFBE-434A-AF7B-8CC52804C3BF}" presName="imagNode" presStyleLbl="fgImgPlace1" presStyleIdx="2" presStyleCnt="4" custLinFactNeighborX="-1080" custLinFactNeighborY="-11342"/>
      <dgm:spPr>
        <a:blipFill rotWithShape="1">
          <a:blip xmlns:r="http://schemas.openxmlformats.org/officeDocument/2006/relationships" r:embed="rId3"/>
          <a:srcRect/>
          <a:stretch>
            <a:fillRect l="-16000" r="-16000"/>
          </a:stretch>
        </a:blipFill>
      </dgm:spPr>
    </dgm:pt>
    <dgm:pt modelId="{3CD3AB90-16AD-4608-B84E-46527BE5F0E4}" type="pres">
      <dgm:prSet presAssocID="{F73842B6-4558-417D-A4C1-97B37D6550A7}" presName="sibTrans" presStyleLbl="sibTrans2D1" presStyleIdx="0" presStyleCnt="0"/>
      <dgm:spPr/>
    </dgm:pt>
    <dgm:pt modelId="{D08B763C-BD96-4520-A096-1D700C428288}" type="pres">
      <dgm:prSet presAssocID="{AA706EC1-1974-4F64-8D1D-78D4CC0339BC}" presName="compNode" presStyleCnt="0"/>
      <dgm:spPr/>
    </dgm:pt>
    <dgm:pt modelId="{45287A24-A147-43E4-9B08-B9B072580999}" type="pres">
      <dgm:prSet presAssocID="{AA706EC1-1974-4F64-8D1D-78D4CC0339BC}" presName="bkgdShape" presStyleLbl="node1" presStyleIdx="3" presStyleCnt="4"/>
      <dgm:spPr/>
    </dgm:pt>
    <dgm:pt modelId="{38754657-AD84-4B7F-A339-18FD527B1145}" type="pres">
      <dgm:prSet presAssocID="{AA706EC1-1974-4F64-8D1D-78D4CC0339BC}" presName="nodeTx" presStyleLbl="node1" presStyleIdx="3" presStyleCnt="4">
        <dgm:presLayoutVars>
          <dgm:bulletEnabled val="1"/>
        </dgm:presLayoutVars>
      </dgm:prSet>
      <dgm:spPr/>
    </dgm:pt>
    <dgm:pt modelId="{543A1480-D2AB-428C-8758-D762BFC6CFD5}" type="pres">
      <dgm:prSet presAssocID="{AA706EC1-1974-4F64-8D1D-78D4CC0339BC}" presName="invisiNode" presStyleLbl="node1" presStyleIdx="3" presStyleCnt="4"/>
      <dgm:spPr/>
    </dgm:pt>
    <dgm:pt modelId="{F8BF43A6-60C3-4117-8B71-A524E41AEA43}" type="pres">
      <dgm:prSet presAssocID="{AA706EC1-1974-4F64-8D1D-78D4CC0339BC}" presName="imagNode" presStyleLbl="fgImgPlace1" presStyleIdx="3" presStyleCnt="4" custLinFactNeighborY="-11882"/>
      <dgm:spPr>
        <a:blipFill rotWithShape="1">
          <a:blip xmlns:r="http://schemas.openxmlformats.org/officeDocument/2006/relationships" r:embed="rId4"/>
          <a:srcRect/>
          <a:stretch>
            <a:fillRect l="-17000" r="-17000"/>
          </a:stretch>
        </a:blipFill>
      </dgm:spPr>
    </dgm:pt>
  </dgm:ptLst>
  <dgm:cxnLst>
    <dgm:cxn modelId="{4C25CB08-AD83-44AD-A11A-E58412469B1B}" type="presOf" srcId="{A4BA43AD-E564-4FA1-ABEB-BD510465DCD2}" destId="{E9BE6197-DDA1-48CB-9C72-5B2CC5EC5D66}" srcOrd="0" destOrd="0" presId="urn:microsoft.com/office/officeart/2005/8/layout/hList7"/>
    <dgm:cxn modelId="{860D7125-E5E8-4185-87FD-8E5AC699A135}" type="presOf" srcId="{AA706EC1-1974-4F64-8D1D-78D4CC0339BC}" destId="{45287A24-A147-43E4-9B08-B9B072580999}" srcOrd="0" destOrd="0" presId="urn:microsoft.com/office/officeart/2005/8/layout/hList7"/>
    <dgm:cxn modelId="{D11EE43E-7B13-4514-B310-C10FBA891C27}" srcId="{A907C7A7-CD5E-4EEA-A273-0B4F1834CA1B}" destId="{EF0E6EBB-AFBE-434A-AF7B-8CC52804C3BF}" srcOrd="2" destOrd="0" parTransId="{FFCDDA2A-7E75-4BAD-A8FA-D7C9B59CC035}" sibTransId="{F73842B6-4558-417D-A4C1-97B37D6550A7}"/>
    <dgm:cxn modelId="{5FE0753F-24F3-41BB-A166-0C808B85774E}" type="presOf" srcId="{A4BA43AD-E564-4FA1-ABEB-BD510465DCD2}" destId="{41B01D5C-4F49-4224-A8A1-7C7344226222}" srcOrd="1" destOrd="0" presId="urn:microsoft.com/office/officeart/2005/8/layout/hList7"/>
    <dgm:cxn modelId="{9DD3EA4E-6AAA-4926-8A14-4F88C48C7415}" type="presOf" srcId="{55DF99B6-5B9B-4577-B2A4-AA8E7252DC98}" destId="{D5474FBA-21AE-40C6-B7E3-46005ECA9533}" srcOrd="0" destOrd="0" presId="urn:microsoft.com/office/officeart/2005/8/layout/hList7"/>
    <dgm:cxn modelId="{9DDA0052-047A-488B-9B26-688E2179E932}" type="presOf" srcId="{55DF99B6-5B9B-4577-B2A4-AA8E7252DC98}" destId="{538464DE-AEBE-4031-B561-96EED7CAB4F3}" srcOrd="1" destOrd="0" presId="urn:microsoft.com/office/officeart/2005/8/layout/hList7"/>
    <dgm:cxn modelId="{80955672-C88F-4A4D-93A5-0AA7B3A81306}" type="presOf" srcId="{EF0E6EBB-AFBE-434A-AF7B-8CC52804C3BF}" destId="{A3DF196B-16E4-480C-9747-39BA7B643AE5}" srcOrd="0" destOrd="0" presId="urn:microsoft.com/office/officeart/2005/8/layout/hList7"/>
    <dgm:cxn modelId="{32465F8E-E87E-497A-AB86-23EC3E51ABA8}" srcId="{A907C7A7-CD5E-4EEA-A273-0B4F1834CA1B}" destId="{A4BA43AD-E564-4FA1-ABEB-BD510465DCD2}" srcOrd="0" destOrd="0" parTransId="{C9082B9C-44C3-4305-914E-5B216A37D026}" sibTransId="{F6A87867-7E3A-46DE-86CB-660BCBEF1CC7}"/>
    <dgm:cxn modelId="{F6E80995-7D83-4C78-B590-B2E2861B6216}" srcId="{A907C7A7-CD5E-4EEA-A273-0B4F1834CA1B}" destId="{AA706EC1-1974-4F64-8D1D-78D4CC0339BC}" srcOrd="3" destOrd="0" parTransId="{7FC50B2C-FC05-4812-9A7B-DDF3AC183CF1}" sibTransId="{DD1DAB57-E2D4-4C1E-BF40-217C1594CA4D}"/>
    <dgm:cxn modelId="{07574EA7-29EF-447D-AFE0-BE902FFFE0C8}" type="presOf" srcId="{A907C7A7-CD5E-4EEA-A273-0B4F1834CA1B}" destId="{F8FAE8BF-1348-4C5F-98BE-7DE82682323B}" srcOrd="0" destOrd="0" presId="urn:microsoft.com/office/officeart/2005/8/layout/hList7"/>
    <dgm:cxn modelId="{B7E815B0-42F8-4B45-8A1D-817BC9B0344C}" type="presOf" srcId="{F73842B6-4558-417D-A4C1-97B37D6550A7}" destId="{3CD3AB90-16AD-4608-B84E-46527BE5F0E4}" srcOrd="0" destOrd="0" presId="urn:microsoft.com/office/officeart/2005/8/layout/hList7"/>
    <dgm:cxn modelId="{B2E96DB3-C73E-425C-A3E1-404B134C37A0}" srcId="{A907C7A7-CD5E-4EEA-A273-0B4F1834CA1B}" destId="{55DF99B6-5B9B-4577-B2A4-AA8E7252DC98}" srcOrd="1" destOrd="0" parTransId="{94C45E4D-4740-4BAD-98C5-A3D3F78E333C}" sibTransId="{7634329F-8BCA-4AB9-B5D6-7FE1D3E65219}"/>
    <dgm:cxn modelId="{099DFFCF-B600-4E6A-B6F7-05B5CF05B3EE}" type="presOf" srcId="{7634329F-8BCA-4AB9-B5D6-7FE1D3E65219}" destId="{C622DEAB-92C6-48A9-8ADA-160950CAD330}" srcOrd="0" destOrd="0" presId="urn:microsoft.com/office/officeart/2005/8/layout/hList7"/>
    <dgm:cxn modelId="{253651E7-414B-48E6-8E79-800E72EF27CC}" type="presOf" srcId="{AA706EC1-1974-4F64-8D1D-78D4CC0339BC}" destId="{38754657-AD84-4B7F-A339-18FD527B1145}" srcOrd="1" destOrd="0" presId="urn:microsoft.com/office/officeart/2005/8/layout/hList7"/>
    <dgm:cxn modelId="{E52F8FEE-287E-4FDF-8B92-DB5FC7A47DC2}" type="presOf" srcId="{F6A87867-7E3A-46DE-86CB-660BCBEF1CC7}" destId="{6550FE3B-4B6F-4B6D-83A2-6CA2158E6401}" srcOrd="0" destOrd="0" presId="urn:microsoft.com/office/officeart/2005/8/layout/hList7"/>
    <dgm:cxn modelId="{844279FB-16F3-4430-885B-AF2D249D4ACD}" type="presOf" srcId="{EF0E6EBB-AFBE-434A-AF7B-8CC52804C3BF}" destId="{5BF2D03C-3075-450F-AF9E-199BE9917FD0}" srcOrd="1" destOrd="0" presId="urn:microsoft.com/office/officeart/2005/8/layout/hList7"/>
    <dgm:cxn modelId="{61163231-D3DA-4658-9DDD-811140D54BCC}" type="presParOf" srcId="{F8FAE8BF-1348-4C5F-98BE-7DE82682323B}" destId="{B334C177-F7AC-436A-A52C-CAA4DD9D64CB}" srcOrd="0" destOrd="0" presId="urn:microsoft.com/office/officeart/2005/8/layout/hList7"/>
    <dgm:cxn modelId="{F3700B52-D33F-47DF-B7A8-9AE753A3BB9E}" type="presParOf" srcId="{F8FAE8BF-1348-4C5F-98BE-7DE82682323B}" destId="{8A8BC71C-447E-496D-B84C-1A3BA0AE29F5}" srcOrd="1" destOrd="0" presId="urn:microsoft.com/office/officeart/2005/8/layout/hList7"/>
    <dgm:cxn modelId="{65BF0838-6893-401B-98F5-B03AD44CA48B}" type="presParOf" srcId="{8A8BC71C-447E-496D-B84C-1A3BA0AE29F5}" destId="{F0E54640-50A5-4694-83B5-890A4BB4C3CC}" srcOrd="0" destOrd="0" presId="urn:microsoft.com/office/officeart/2005/8/layout/hList7"/>
    <dgm:cxn modelId="{939AB027-EDF4-4985-8437-B9F8E0D80960}" type="presParOf" srcId="{F0E54640-50A5-4694-83B5-890A4BB4C3CC}" destId="{E9BE6197-DDA1-48CB-9C72-5B2CC5EC5D66}" srcOrd="0" destOrd="0" presId="urn:microsoft.com/office/officeart/2005/8/layout/hList7"/>
    <dgm:cxn modelId="{BEFA75F0-E272-4602-A5E1-9C5905078604}" type="presParOf" srcId="{F0E54640-50A5-4694-83B5-890A4BB4C3CC}" destId="{41B01D5C-4F49-4224-A8A1-7C7344226222}" srcOrd="1" destOrd="0" presId="urn:microsoft.com/office/officeart/2005/8/layout/hList7"/>
    <dgm:cxn modelId="{E09D0C6D-78EE-47AF-A5E0-55A2C0B0CCB7}" type="presParOf" srcId="{F0E54640-50A5-4694-83B5-890A4BB4C3CC}" destId="{055B71F2-1CF5-4651-9199-D22837C73E5D}" srcOrd="2" destOrd="0" presId="urn:microsoft.com/office/officeart/2005/8/layout/hList7"/>
    <dgm:cxn modelId="{0D04828C-1978-4A7C-B958-B367DD822161}" type="presParOf" srcId="{F0E54640-50A5-4694-83B5-890A4BB4C3CC}" destId="{5774DC6D-6878-4832-92AC-178860AA30F7}" srcOrd="3" destOrd="0" presId="urn:microsoft.com/office/officeart/2005/8/layout/hList7"/>
    <dgm:cxn modelId="{965FB55C-A9F8-4EF2-8445-6C044236D9DC}" type="presParOf" srcId="{8A8BC71C-447E-496D-B84C-1A3BA0AE29F5}" destId="{6550FE3B-4B6F-4B6D-83A2-6CA2158E6401}" srcOrd="1" destOrd="0" presId="urn:microsoft.com/office/officeart/2005/8/layout/hList7"/>
    <dgm:cxn modelId="{B91E5A1B-AF03-44B3-8592-C6024F7E818A}" type="presParOf" srcId="{8A8BC71C-447E-496D-B84C-1A3BA0AE29F5}" destId="{32DC739F-37D1-489B-9A0D-08A4260F55CA}" srcOrd="2" destOrd="0" presId="urn:microsoft.com/office/officeart/2005/8/layout/hList7"/>
    <dgm:cxn modelId="{E015F7F2-0D2B-453B-B3A0-412E5C888E08}" type="presParOf" srcId="{32DC739F-37D1-489B-9A0D-08A4260F55CA}" destId="{D5474FBA-21AE-40C6-B7E3-46005ECA9533}" srcOrd="0" destOrd="0" presId="urn:microsoft.com/office/officeart/2005/8/layout/hList7"/>
    <dgm:cxn modelId="{524DEB9C-A500-4A91-B33F-290F5FF115EC}" type="presParOf" srcId="{32DC739F-37D1-489B-9A0D-08A4260F55CA}" destId="{538464DE-AEBE-4031-B561-96EED7CAB4F3}" srcOrd="1" destOrd="0" presId="urn:microsoft.com/office/officeart/2005/8/layout/hList7"/>
    <dgm:cxn modelId="{9FB40FAB-0E99-474A-A576-4641842995E2}" type="presParOf" srcId="{32DC739F-37D1-489B-9A0D-08A4260F55CA}" destId="{48C7DC7D-692D-429B-9A48-C7B016F110F1}" srcOrd="2" destOrd="0" presId="urn:microsoft.com/office/officeart/2005/8/layout/hList7"/>
    <dgm:cxn modelId="{E48E4AA2-2324-4EAA-BD43-105EA440BA44}" type="presParOf" srcId="{32DC739F-37D1-489B-9A0D-08A4260F55CA}" destId="{B2619038-0F2B-4CFA-9ED9-7CDCA841B626}" srcOrd="3" destOrd="0" presId="urn:microsoft.com/office/officeart/2005/8/layout/hList7"/>
    <dgm:cxn modelId="{83D3B2A4-B9F1-4EA1-9AE8-E6552C0EA961}" type="presParOf" srcId="{8A8BC71C-447E-496D-B84C-1A3BA0AE29F5}" destId="{C622DEAB-92C6-48A9-8ADA-160950CAD330}" srcOrd="3" destOrd="0" presId="urn:microsoft.com/office/officeart/2005/8/layout/hList7"/>
    <dgm:cxn modelId="{148399F7-D4A6-4C70-8F89-7CBD5E9F29E1}" type="presParOf" srcId="{8A8BC71C-447E-496D-B84C-1A3BA0AE29F5}" destId="{5A87B121-2F35-425E-84C4-2B2A1B01EAA3}" srcOrd="4" destOrd="0" presId="urn:microsoft.com/office/officeart/2005/8/layout/hList7"/>
    <dgm:cxn modelId="{D1DC3C40-192A-45F7-B4AC-EFA9AB1F5E49}" type="presParOf" srcId="{5A87B121-2F35-425E-84C4-2B2A1B01EAA3}" destId="{A3DF196B-16E4-480C-9747-39BA7B643AE5}" srcOrd="0" destOrd="0" presId="urn:microsoft.com/office/officeart/2005/8/layout/hList7"/>
    <dgm:cxn modelId="{7CA3B811-6145-4546-A65A-A85976AB9CD3}" type="presParOf" srcId="{5A87B121-2F35-425E-84C4-2B2A1B01EAA3}" destId="{5BF2D03C-3075-450F-AF9E-199BE9917FD0}" srcOrd="1" destOrd="0" presId="urn:microsoft.com/office/officeart/2005/8/layout/hList7"/>
    <dgm:cxn modelId="{864FE32B-62B9-471D-A4E1-0066712171EA}" type="presParOf" srcId="{5A87B121-2F35-425E-84C4-2B2A1B01EAA3}" destId="{C0011DC8-7F3C-4877-A55B-EB8972041A32}" srcOrd="2" destOrd="0" presId="urn:microsoft.com/office/officeart/2005/8/layout/hList7"/>
    <dgm:cxn modelId="{0BB49E2A-8AFF-4F5F-B06C-7A1A8FEFB6E5}" type="presParOf" srcId="{5A87B121-2F35-425E-84C4-2B2A1B01EAA3}" destId="{CD865FAC-173D-4225-B375-27FD8BE9A991}" srcOrd="3" destOrd="0" presId="urn:microsoft.com/office/officeart/2005/8/layout/hList7"/>
    <dgm:cxn modelId="{CFE2DA50-199E-469E-8B6D-66D614CFF750}" type="presParOf" srcId="{8A8BC71C-447E-496D-B84C-1A3BA0AE29F5}" destId="{3CD3AB90-16AD-4608-B84E-46527BE5F0E4}" srcOrd="5" destOrd="0" presId="urn:microsoft.com/office/officeart/2005/8/layout/hList7"/>
    <dgm:cxn modelId="{16D4ED5A-DB41-4EEE-ACDF-37FFA2F59E58}" type="presParOf" srcId="{8A8BC71C-447E-496D-B84C-1A3BA0AE29F5}" destId="{D08B763C-BD96-4520-A096-1D700C428288}" srcOrd="6" destOrd="0" presId="urn:microsoft.com/office/officeart/2005/8/layout/hList7"/>
    <dgm:cxn modelId="{64066F57-07ED-4D48-A46C-243C78F6EC27}" type="presParOf" srcId="{D08B763C-BD96-4520-A096-1D700C428288}" destId="{45287A24-A147-43E4-9B08-B9B072580999}" srcOrd="0" destOrd="0" presId="urn:microsoft.com/office/officeart/2005/8/layout/hList7"/>
    <dgm:cxn modelId="{B9F288BA-3C04-4488-88A1-346C014667F5}" type="presParOf" srcId="{D08B763C-BD96-4520-A096-1D700C428288}" destId="{38754657-AD84-4B7F-A339-18FD527B1145}" srcOrd="1" destOrd="0" presId="urn:microsoft.com/office/officeart/2005/8/layout/hList7"/>
    <dgm:cxn modelId="{AD506C56-F283-4D55-A710-E18CEA2AE31F}" type="presParOf" srcId="{D08B763C-BD96-4520-A096-1D700C428288}" destId="{543A1480-D2AB-428C-8758-D762BFC6CFD5}" srcOrd="2" destOrd="0" presId="urn:microsoft.com/office/officeart/2005/8/layout/hList7"/>
    <dgm:cxn modelId="{F0A55F3E-54CC-4BA1-AF76-1F0086EAAEC5}" type="presParOf" srcId="{D08B763C-BD96-4520-A096-1D700C428288}" destId="{F8BF43A6-60C3-4117-8B71-A524E41AEA43}"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BE6197-DDA1-48CB-9C72-5B2CC5EC5D66}">
      <dsp:nvSpPr>
        <dsp:cNvPr id="0" name=""/>
        <dsp:cNvSpPr/>
      </dsp:nvSpPr>
      <dsp:spPr>
        <a:xfrm>
          <a:off x="2743" y="0"/>
          <a:ext cx="2876028" cy="62585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l" defTabSz="622300">
            <a:lnSpc>
              <a:spcPct val="100000"/>
            </a:lnSpc>
            <a:spcBef>
              <a:spcPct val="0"/>
            </a:spcBef>
            <a:spcAft>
              <a:spcPts val="0"/>
            </a:spcAft>
            <a:buNone/>
          </a:pPr>
          <a:endParaRPr lang="en-US" sz="1500" kern="1200" dirty="0"/>
        </a:p>
        <a:p>
          <a:pPr marL="0" lvl="0" indent="0" algn="l" defTabSz="622300">
            <a:lnSpc>
              <a:spcPct val="100000"/>
            </a:lnSpc>
            <a:spcBef>
              <a:spcPct val="0"/>
            </a:spcBef>
            <a:spcAft>
              <a:spcPts val="0"/>
            </a:spcAft>
            <a:buNone/>
          </a:pPr>
          <a:r>
            <a:rPr lang="en-US" sz="1600" kern="1200" dirty="0"/>
            <a:t>1521: Belgrade taken</a:t>
          </a:r>
        </a:p>
        <a:p>
          <a:pPr marL="0" lvl="0" indent="0" algn="l" defTabSz="622300">
            <a:lnSpc>
              <a:spcPct val="100000"/>
            </a:lnSpc>
            <a:spcBef>
              <a:spcPct val="0"/>
            </a:spcBef>
            <a:spcAft>
              <a:spcPts val="0"/>
            </a:spcAft>
            <a:buNone/>
          </a:pPr>
          <a:r>
            <a:rPr lang="en-US" sz="1600" kern="1200" dirty="0"/>
            <a:t>1522: Rhodes taken</a:t>
          </a:r>
        </a:p>
        <a:p>
          <a:pPr marL="0" lvl="0" indent="0" algn="l" defTabSz="622300">
            <a:lnSpc>
              <a:spcPct val="100000"/>
            </a:lnSpc>
            <a:spcBef>
              <a:spcPct val="0"/>
            </a:spcBef>
            <a:spcAft>
              <a:spcPts val="0"/>
            </a:spcAft>
            <a:buNone/>
          </a:pPr>
          <a:r>
            <a:rPr lang="en-US" sz="1600" kern="1200" dirty="0"/>
            <a:t>1526: Alliance: Francis I of France</a:t>
          </a:r>
        </a:p>
        <a:p>
          <a:pPr marL="0" lvl="0" indent="0" algn="l" defTabSz="622300">
            <a:lnSpc>
              <a:spcPct val="100000"/>
            </a:lnSpc>
            <a:spcBef>
              <a:spcPct val="0"/>
            </a:spcBef>
            <a:spcAft>
              <a:spcPts val="0"/>
            </a:spcAft>
            <a:buNone/>
          </a:pPr>
          <a:r>
            <a:rPr lang="en-US" sz="1600" kern="1200" dirty="0"/>
            <a:t>1526: Victory against Hungary at Battle of Mohacs</a:t>
          </a:r>
        </a:p>
        <a:p>
          <a:pPr marL="0" lvl="0" indent="0" algn="l" defTabSz="622300">
            <a:lnSpc>
              <a:spcPct val="100000"/>
            </a:lnSpc>
            <a:spcBef>
              <a:spcPct val="0"/>
            </a:spcBef>
            <a:spcAft>
              <a:spcPts val="0"/>
            </a:spcAft>
            <a:buNone/>
          </a:pPr>
          <a:r>
            <a:rPr lang="en-US" sz="1600" kern="1200" dirty="0"/>
            <a:t>1529: First siege of Vienna</a:t>
          </a:r>
        </a:p>
        <a:p>
          <a:pPr marL="0" lvl="0" indent="0" algn="l" defTabSz="622300">
            <a:lnSpc>
              <a:spcPct val="100000"/>
            </a:lnSpc>
            <a:spcBef>
              <a:spcPct val="0"/>
            </a:spcBef>
            <a:spcAft>
              <a:spcPts val="0"/>
            </a:spcAft>
            <a:buNone/>
          </a:pPr>
          <a:r>
            <a:rPr lang="en-US" sz="1600" kern="1200" dirty="0"/>
            <a:t>1529: Buda taken</a:t>
          </a:r>
        </a:p>
        <a:p>
          <a:pPr marL="0" lvl="0" indent="0" algn="l" defTabSz="622300">
            <a:lnSpc>
              <a:spcPct val="100000"/>
            </a:lnSpc>
            <a:spcBef>
              <a:spcPct val="0"/>
            </a:spcBef>
            <a:spcAft>
              <a:spcPts val="0"/>
            </a:spcAft>
            <a:buNone/>
          </a:pPr>
          <a:r>
            <a:rPr lang="en-US" sz="1600" kern="1200" dirty="0"/>
            <a:t>1532: Siege of Guns</a:t>
          </a:r>
        </a:p>
        <a:p>
          <a:pPr marL="0" lvl="0" indent="0" algn="l" defTabSz="622300">
            <a:lnSpc>
              <a:spcPct val="100000"/>
            </a:lnSpc>
            <a:spcBef>
              <a:spcPct val="0"/>
            </a:spcBef>
            <a:spcAft>
              <a:spcPts val="0"/>
            </a:spcAft>
            <a:buNone/>
          </a:pPr>
          <a:r>
            <a:rPr lang="en-US" sz="1600" kern="1200" dirty="0"/>
            <a:t>1537: Italy Campaign</a:t>
          </a:r>
        </a:p>
        <a:p>
          <a:pPr marL="0" lvl="0" indent="0" algn="l" defTabSz="622300">
            <a:lnSpc>
              <a:spcPct val="100000"/>
            </a:lnSpc>
            <a:spcBef>
              <a:spcPct val="0"/>
            </a:spcBef>
            <a:spcAft>
              <a:spcPts val="0"/>
            </a:spcAft>
            <a:buNone/>
          </a:pPr>
          <a:r>
            <a:rPr lang="en-US" sz="1600" kern="1200" dirty="0"/>
            <a:t>1538: Moldavia Campaign</a:t>
          </a:r>
        </a:p>
        <a:p>
          <a:pPr marL="0" lvl="0" indent="0" algn="l" defTabSz="622300">
            <a:lnSpc>
              <a:spcPct val="100000"/>
            </a:lnSpc>
            <a:spcBef>
              <a:spcPct val="0"/>
            </a:spcBef>
            <a:spcAft>
              <a:spcPts val="0"/>
            </a:spcAft>
            <a:buNone/>
          </a:pPr>
          <a:r>
            <a:rPr lang="en-US" sz="1600" kern="1200" dirty="0"/>
            <a:t>1541: Reconquest of Buda</a:t>
          </a:r>
        </a:p>
        <a:p>
          <a:pPr marL="0" lvl="0" indent="0" algn="l" defTabSz="622300">
            <a:lnSpc>
              <a:spcPct val="100000"/>
            </a:lnSpc>
            <a:spcBef>
              <a:spcPct val="0"/>
            </a:spcBef>
            <a:spcAft>
              <a:spcPts val="0"/>
            </a:spcAft>
            <a:buNone/>
          </a:pPr>
          <a:r>
            <a:rPr lang="en-US" sz="1600" kern="1200" dirty="0"/>
            <a:t>1543: Esztergom, Pecs taken</a:t>
          </a:r>
        </a:p>
        <a:p>
          <a:pPr marL="0" lvl="0" indent="0" algn="l" defTabSz="622300">
            <a:lnSpc>
              <a:spcPct val="100000"/>
            </a:lnSpc>
            <a:spcBef>
              <a:spcPct val="0"/>
            </a:spcBef>
            <a:spcAft>
              <a:spcPts val="0"/>
            </a:spcAft>
            <a:buNone/>
          </a:pPr>
          <a:r>
            <a:rPr lang="en-US" sz="1600" kern="1200" dirty="0"/>
            <a:t>1547: Conquest of Timisoara</a:t>
          </a:r>
        </a:p>
        <a:p>
          <a:pPr marL="0" lvl="0" indent="0" algn="l" defTabSz="622300">
            <a:lnSpc>
              <a:spcPct val="100000"/>
            </a:lnSpc>
            <a:spcBef>
              <a:spcPct val="0"/>
            </a:spcBef>
            <a:spcAft>
              <a:spcPts val="0"/>
            </a:spcAft>
            <a:buNone/>
          </a:pPr>
          <a:r>
            <a:rPr lang="en-US" sz="1600" kern="1200" dirty="0"/>
            <a:t>1566: Conquest of </a:t>
          </a:r>
          <a:r>
            <a:rPr lang="en-US" sz="1600" kern="1200" dirty="0" err="1"/>
            <a:t>Szigetvar</a:t>
          </a:r>
          <a:endParaRPr lang="en-US" sz="1600" kern="1200" dirty="0"/>
        </a:p>
        <a:p>
          <a:pPr marL="0" lvl="0" indent="0" algn="ctr" defTabSz="622300">
            <a:lnSpc>
              <a:spcPct val="90000"/>
            </a:lnSpc>
            <a:spcBef>
              <a:spcPct val="0"/>
            </a:spcBef>
            <a:spcAft>
              <a:spcPct val="35000"/>
            </a:spcAft>
            <a:buNone/>
          </a:pPr>
          <a:endParaRPr lang="en-US" sz="1400" kern="1200" dirty="0"/>
        </a:p>
      </dsp:txBody>
      <dsp:txXfrm>
        <a:off x="2743" y="2503438"/>
        <a:ext cx="2876028" cy="2503438"/>
      </dsp:txXfrm>
    </dsp:sp>
    <dsp:sp modelId="{5774DC6D-6878-4832-92AC-178860AA30F7}">
      <dsp:nvSpPr>
        <dsp:cNvPr id="0" name=""/>
        <dsp:cNvSpPr/>
      </dsp:nvSpPr>
      <dsp:spPr>
        <a:xfrm>
          <a:off x="387447" y="105352"/>
          <a:ext cx="2084112" cy="2084112"/>
        </a:xfrm>
        <a:prstGeom prst="ellipse">
          <a:avLst/>
        </a:prstGeom>
        <a:blipFill rotWithShape="1">
          <a:blip xmlns:r="http://schemas.openxmlformats.org/officeDocument/2006/relationships" r:embed="rId1"/>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474FBA-21AE-40C6-B7E3-46005ECA9533}">
      <dsp:nvSpPr>
        <dsp:cNvPr id="0" name=""/>
        <dsp:cNvSpPr/>
      </dsp:nvSpPr>
      <dsp:spPr>
        <a:xfrm>
          <a:off x="2965053" y="0"/>
          <a:ext cx="2876028" cy="62585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r>
            <a:rPr lang="en-US" sz="1600" kern="1200" dirty="0"/>
            <a:t>1533-1534: Campaign of the Two </a:t>
          </a:r>
          <a:r>
            <a:rPr lang="en-US" sz="1600" kern="1200" dirty="0" err="1"/>
            <a:t>Iraqs</a:t>
          </a:r>
          <a:r>
            <a:rPr lang="en-US" sz="1600" kern="1200" dirty="0"/>
            <a:t>, Baghdad taken</a:t>
          </a:r>
        </a:p>
        <a:p>
          <a:pPr marL="0" lvl="0" indent="0" algn="l" defTabSz="666750">
            <a:lnSpc>
              <a:spcPct val="100000"/>
            </a:lnSpc>
            <a:spcBef>
              <a:spcPct val="0"/>
            </a:spcBef>
            <a:spcAft>
              <a:spcPts val="0"/>
            </a:spcAft>
            <a:buNone/>
          </a:pPr>
          <a:r>
            <a:rPr lang="en-US" sz="1600" kern="1200" dirty="0"/>
            <a:t>1538: Basra taken</a:t>
          </a:r>
        </a:p>
        <a:p>
          <a:pPr marL="0" lvl="0" indent="0" algn="l" defTabSz="666750">
            <a:lnSpc>
              <a:spcPct val="100000"/>
            </a:lnSpc>
            <a:spcBef>
              <a:spcPct val="0"/>
            </a:spcBef>
            <a:spcAft>
              <a:spcPts val="0"/>
            </a:spcAft>
            <a:buNone/>
          </a:pPr>
          <a:r>
            <a:rPr lang="en-US" sz="1600" kern="1200" dirty="0"/>
            <a:t>1548: Second Campaign against the Safavids</a:t>
          </a:r>
        </a:p>
        <a:p>
          <a:pPr marL="0" lvl="0" indent="0" algn="l" defTabSz="666750">
            <a:lnSpc>
              <a:spcPct val="100000"/>
            </a:lnSpc>
            <a:spcBef>
              <a:spcPct val="0"/>
            </a:spcBef>
            <a:spcAft>
              <a:spcPts val="0"/>
            </a:spcAft>
            <a:buNone/>
          </a:pPr>
          <a:r>
            <a:rPr lang="en-US" sz="1600" kern="1200" dirty="0"/>
            <a:t>1553: Nakhichevan Campaign and execution of Prince Mustafa</a:t>
          </a:r>
        </a:p>
        <a:p>
          <a:pPr marL="0" lvl="0" indent="0" algn="l" defTabSz="666750">
            <a:lnSpc>
              <a:spcPct val="100000"/>
            </a:lnSpc>
            <a:spcBef>
              <a:spcPct val="0"/>
            </a:spcBef>
            <a:spcAft>
              <a:spcPts val="0"/>
            </a:spcAft>
            <a:buNone/>
          </a:pPr>
          <a:r>
            <a:rPr lang="en-US" sz="1600" kern="1200" dirty="0"/>
            <a:t>1554: Yerevan taken</a:t>
          </a:r>
        </a:p>
        <a:p>
          <a:pPr marL="0" lvl="0" indent="0" algn="l" defTabSz="666750">
            <a:lnSpc>
              <a:spcPct val="100000"/>
            </a:lnSpc>
            <a:spcBef>
              <a:spcPct val="0"/>
            </a:spcBef>
            <a:spcAft>
              <a:spcPts val="0"/>
            </a:spcAft>
            <a:buNone/>
          </a:pPr>
          <a:r>
            <a:rPr lang="en-US" sz="1600" kern="1200" dirty="0"/>
            <a:t>1555: Peace of </a:t>
          </a:r>
          <a:r>
            <a:rPr lang="en-US" sz="1600" kern="1200" dirty="0" err="1"/>
            <a:t>Amasya</a:t>
          </a:r>
          <a:endParaRPr lang="en-US" sz="16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000" kern="1200" dirty="0"/>
        </a:p>
        <a:p>
          <a:pPr marL="0" lvl="0" indent="0" algn="ctr" defTabSz="666750">
            <a:lnSpc>
              <a:spcPct val="100000"/>
            </a:lnSpc>
            <a:spcBef>
              <a:spcPct val="0"/>
            </a:spcBef>
            <a:spcAft>
              <a:spcPct val="35000"/>
            </a:spcAft>
            <a:buNone/>
          </a:pPr>
          <a:endParaRPr lang="en-US" sz="1200" kern="1200" dirty="0"/>
        </a:p>
        <a:p>
          <a:pPr marL="0" lvl="0" indent="0" algn="ctr" defTabSz="666750">
            <a:lnSpc>
              <a:spcPct val="100000"/>
            </a:lnSpc>
            <a:spcBef>
              <a:spcPct val="0"/>
            </a:spcBef>
            <a:spcAft>
              <a:spcPct val="35000"/>
            </a:spcAft>
            <a:buNone/>
          </a:pPr>
          <a:endParaRPr lang="en-US" sz="1200" kern="1200" dirty="0"/>
        </a:p>
      </dsp:txBody>
      <dsp:txXfrm>
        <a:off x="2965053" y="2503438"/>
        <a:ext cx="2876028" cy="2503438"/>
      </dsp:txXfrm>
    </dsp:sp>
    <dsp:sp modelId="{B2619038-0F2B-4CFA-9ED9-7CDCA841B626}">
      <dsp:nvSpPr>
        <dsp:cNvPr id="0" name=""/>
        <dsp:cNvSpPr/>
      </dsp:nvSpPr>
      <dsp:spPr>
        <a:xfrm>
          <a:off x="3338503" y="116627"/>
          <a:ext cx="2084112" cy="2084112"/>
        </a:xfrm>
        <a:prstGeom prst="ellipse">
          <a:avLst/>
        </a:prstGeom>
        <a:blipFill rotWithShape="1">
          <a:blip xmlns:r="http://schemas.openxmlformats.org/officeDocument/2006/relationships" r:embed="rId2"/>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DF196B-16E4-480C-9747-39BA7B643AE5}">
      <dsp:nvSpPr>
        <dsp:cNvPr id="0" name=""/>
        <dsp:cNvSpPr/>
      </dsp:nvSpPr>
      <dsp:spPr>
        <a:xfrm>
          <a:off x="5927363" y="0"/>
          <a:ext cx="2876028" cy="62585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600" kern="1200" dirty="0"/>
        </a:p>
        <a:p>
          <a:pPr marL="0" lvl="0" indent="0" algn="l" defTabSz="666750">
            <a:lnSpc>
              <a:spcPct val="100000"/>
            </a:lnSpc>
            <a:spcBef>
              <a:spcPct val="0"/>
            </a:spcBef>
            <a:spcAft>
              <a:spcPts val="0"/>
            </a:spcAft>
            <a:buNone/>
          </a:pPr>
          <a:endParaRPr lang="en-US" sz="1600" kern="1200" dirty="0"/>
        </a:p>
        <a:p>
          <a:pPr marL="0" lvl="0" indent="0" algn="l" defTabSz="666750">
            <a:lnSpc>
              <a:spcPct val="100000"/>
            </a:lnSpc>
            <a:spcBef>
              <a:spcPct val="0"/>
            </a:spcBef>
            <a:spcAft>
              <a:spcPts val="0"/>
            </a:spcAft>
            <a:buNone/>
          </a:pPr>
          <a:r>
            <a:rPr lang="en-US" sz="1600" kern="1200" dirty="0"/>
            <a:t>1534: Khizr Reis Barbarossa appointed as grand admiral</a:t>
          </a:r>
        </a:p>
        <a:p>
          <a:pPr marL="0" lvl="0" indent="0" algn="l" defTabSz="666750">
            <a:lnSpc>
              <a:spcPct val="100000"/>
            </a:lnSpc>
            <a:spcBef>
              <a:spcPct val="0"/>
            </a:spcBef>
            <a:spcAft>
              <a:spcPts val="0"/>
            </a:spcAft>
            <a:buNone/>
          </a:pPr>
          <a:r>
            <a:rPr lang="en-US" sz="1600" kern="1200" dirty="0"/>
            <a:t>1538: Victory at Preveza</a:t>
          </a:r>
        </a:p>
        <a:p>
          <a:pPr marL="0" lvl="0" indent="0" algn="l" defTabSz="666750">
            <a:lnSpc>
              <a:spcPct val="100000"/>
            </a:lnSpc>
            <a:spcBef>
              <a:spcPct val="0"/>
            </a:spcBef>
            <a:spcAft>
              <a:spcPts val="0"/>
            </a:spcAft>
            <a:buNone/>
          </a:pPr>
          <a:r>
            <a:rPr lang="en-US" sz="1600" kern="1200" dirty="0"/>
            <a:t>1546: Death of </a:t>
          </a:r>
          <a:r>
            <a:rPr lang="en-US" sz="1600" kern="1200" dirty="0" err="1"/>
            <a:t>Haydreddin</a:t>
          </a:r>
          <a:r>
            <a:rPr lang="en-US" sz="1600" kern="1200" dirty="0"/>
            <a:t> Barbarossa</a:t>
          </a:r>
        </a:p>
        <a:p>
          <a:pPr marL="0" lvl="0" indent="0" algn="l" defTabSz="666750">
            <a:lnSpc>
              <a:spcPct val="100000"/>
            </a:lnSpc>
            <a:spcBef>
              <a:spcPct val="0"/>
            </a:spcBef>
            <a:spcAft>
              <a:spcPts val="0"/>
            </a:spcAft>
            <a:buNone/>
          </a:pPr>
          <a:r>
            <a:rPr lang="en-US" sz="1600" kern="1200" dirty="0"/>
            <a:t>1538: Four campaigns to India under commands of </a:t>
          </a:r>
          <a:r>
            <a:rPr lang="en-US" sz="1600" kern="1200" dirty="0" err="1"/>
            <a:t>Hadim</a:t>
          </a:r>
          <a:r>
            <a:rPr lang="en-US" sz="1600" kern="1200" dirty="0"/>
            <a:t> Suleyman Pasha, Piri Reis, Murad Reis, </a:t>
          </a:r>
          <a:r>
            <a:rPr lang="en-US" sz="1600" kern="1200" dirty="0" err="1"/>
            <a:t>Seydi</a:t>
          </a:r>
          <a:r>
            <a:rPr lang="en-US" sz="1600" kern="1200" dirty="0"/>
            <a:t> Ali Reis</a:t>
          </a:r>
        </a:p>
        <a:p>
          <a:pPr marL="0" lvl="0" indent="0" algn="l" defTabSz="666750">
            <a:lnSpc>
              <a:spcPct val="100000"/>
            </a:lnSpc>
            <a:spcBef>
              <a:spcPct val="0"/>
            </a:spcBef>
            <a:spcAft>
              <a:spcPts val="0"/>
            </a:spcAft>
            <a:buNone/>
          </a:pPr>
          <a:r>
            <a:rPr lang="en-US" sz="1600" kern="1200" dirty="0"/>
            <a:t>1551: Tripoli taken </a:t>
          </a:r>
        </a:p>
        <a:p>
          <a:pPr marL="0" lvl="0" indent="0" algn="l" defTabSz="666750">
            <a:lnSpc>
              <a:spcPct val="100000"/>
            </a:lnSpc>
            <a:spcBef>
              <a:spcPct val="0"/>
            </a:spcBef>
            <a:spcAft>
              <a:spcPts val="0"/>
            </a:spcAft>
            <a:buNone/>
          </a:pPr>
          <a:r>
            <a:rPr lang="en-US" sz="1600" kern="1200" dirty="0"/>
            <a:t>1560: Victory at Djerba</a:t>
          </a:r>
        </a:p>
        <a:p>
          <a:pPr marL="0" lvl="0" indent="0" algn="l" defTabSz="666750">
            <a:lnSpc>
              <a:spcPct val="100000"/>
            </a:lnSpc>
            <a:spcBef>
              <a:spcPct val="0"/>
            </a:spcBef>
            <a:spcAft>
              <a:spcPts val="0"/>
            </a:spcAft>
            <a:buNone/>
          </a:pPr>
          <a:r>
            <a:rPr lang="en-US" sz="1600" kern="1200" dirty="0"/>
            <a:t>1565: Siege of Malta</a:t>
          </a:r>
        </a:p>
        <a:p>
          <a:pPr marL="0" lvl="0" indent="0" algn="l" defTabSz="666750">
            <a:lnSpc>
              <a:spcPct val="100000"/>
            </a:lnSpc>
            <a:spcBef>
              <a:spcPct val="0"/>
            </a:spcBef>
            <a:spcAft>
              <a:spcPts val="0"/>
            </a:spcAft>
            <a:buNone/>
          </a:pPr>
          <a:endParaRPr lang="en-US" sz="1500" kern="1200" dirty="0"/>
        </a:p>
        <a:p>
          <a:pPr marL="0" lvl="0" indent="0" algn="ctr" defTabSz="666750">
            <a:lnSpc>
              <a:spcPct val="90000"/>
            </a:lnSpc>
            <a:spcBef>
              <a:spcPct val="0"/>
            </a:spcBef>
            <a:spcAft>
              <a:spcPct val="35000"/>
            </a:spcAft>
            <a:buNone/>
          </a:pPr>
          <a:endParaRPr lang="en-US" sz="1200" kern="1200" dirty="0"/>
        </a:p>
        <a:p>
          <a:pPr marL="0" lvl="0" indent="0" algn="ctr" defTabSz="666750">
            <a:lnSpc>
              <a:spcPct val="90000"/>
            </a:lnSpc>
            <a:spcBef>
              <a:spcPct val="0"/>
            </a:spcBef>
            <a:spcAft>
              <a:spcPct val="35000"/>
            </a:spcAft>
            <a:buNone/>
          </a:pPr>
          <a:endParaRPr lang="en-US" sz="1200" kern="1200" dirty="0"/>
        </a:p>
      </dsp:txBody>
      <dsp:txXfrm>
        <a:off x="5927363" y="2503438"/>
        <a:ext cx="2876028" cy="2503438"/>
      </dsp:txXfrm>
    </dsp:sp>
    <dsp:sp modelId="{CD865FAC-173D-4225-B375-27FD8BE9A991}">
      <dsp:nvSpPr>
        <dsp:cNvPr id="0" name=""/>
        <dsp:cNvSpPr/>
      </dsp:nvSpPr>
      <dsp:spPr>
        <a:xfrm>
          <a:off x="6300813" y="139135"/>
          <a:ext cx="2084112" cy="2084112"/>
        </a:xfrm>
        <a:prstGeom prst="ellipse">
          <a:avLst/>
        </a:prstGeom>
        <a:blipFill rotWithShape="1">
          <a:blip xmlns:r="http://schemas.openxmlformats.org/officeDocument/2006/relationships" r:embed="rId3"/>
          <a:srcRect/>
          <a:stretch>
            <a:fillRect l="-16000" r="-1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287A24-A147-43E4-9B08-B9B072580999}">
      <dsp:nvSpPr>
        <dsp:cNvPr id="0" name=""/>
        <dsp:cNvSpPr/>
      </dsp:nvSpPr>
      <dsp:spPr>
        <a:xfrm>
          <a:off x="8889673" y="0"/>
          <a:ext cx="2876028" cy="62585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100000"/>
            </a:lnSpc>
            <a:spcBef>
              <a:spcPct val="0"/>
            </a:spcBef>
            <a:spcAft>
              <a:spcPts val="0"/>
            </a:spcAft>
            <a:buNone/>
          </a:pPr>
          <a:endParaRPr lang="en-US" sz="1600" kern="1200" dirty="0"/>
        </a:p>
        <a:p>
          <a:pPr marL="0" lvl="0" indent="0" algn="l" defTabSz="711200">
            <a:lnSpc>
              <a:spcPct val="100000"/>
            </a:lnSpc>
            <a:spcBef>
              <a:spcPct val="0"/>
            </a:spcBef>
            <a:spcAft>
              <a:spcPts val="0"/>
            </a:spcAft>
            <a:buNone/>
          </a:pPr>
          <a:endParaRPr lang="en-US" sz="1600" kern="1200" dirty="0"/>
        </a:p>
        <a:p>
          <a:pPr marL="0" lvl="0" indent="0" algn="l" defTabSz="711200">
            <a:lnSpc>
              <a:spcPct val="100000"/>
            </a:lnSpc>
            <a:spcBef>
              <a:spcPct val="0"/>
            </a:spcBef>
            <a:spcAft>
              <a:spcPts val="0"/>
            </a:spcAft>
            <a:buNone/>
          </a:pPr>
          <a:r>
            <a:rPr lang="en-US" sz="1600" kern="1200" dirty="0"/>
            <a:t>1521: </a:t>
          </a:r>
          <a:r>
            <a:rPr lang="en-US" sz="1600" kern="1200" dirty="0" err="1"/>
            <a:t>Janbirdi</a:t>
          </a:r>
          <a:r>
            <a:rPr lang="en-US" sz="1600" kern="1200" dirty="0"/>
            <a:t> Al Ghazali Rebellion</a:t>
          </a:r>
        </a:p>
        <a:p>
          <a:pPr marL="0" lvl="0" indent="0" algn="l" defTabSz="711200">
            <a:lnSpc>
              <a:spcPct val="100000"/>
            </a:lnSpc>
            <a:spcBef>
              <a:spcPct val="0"/>
            </a:spcBef>
            <a:spcAft>
              <a:spcPts val="0"/>
            </a:spcAft>
            <a:buNone/>
          </a:pPr>
          <a:r>
            <a:rPr lang="en-US" sz="1600" kern="1200" dirty="0"/>
            <a:t>1524: Hain Ahmed Pasha Rebellion</a:t>
          </a:r>
        </a:p>
        <a:p>
          <a:pPr marL="0" lvl="0" indent="0" algn="l" defTabSz="711200">
            <a:lnSpc>
              <a:spcPct val="100000"/>
            </a:lnSpc>
            <a:spcBef>
              <a:spcPct val="0"/>
            </a:spcBef>
            <a:spcAft>
              <a:spcPts val="0"/>
            </a:spcAft>
            <a:buNone/>
          </a:pPr>
          <a:r>
            <a:rPr lang="en-US" sz="1600" kern="1200" dirty="0"/>
            <a:t>1526: Babu </a:t>
          </a:r>
          <a:r>
            <a:rPr lang="en-US" sz="1600" kern="1200" dirty="0" err="1"/>
            <a:t>Zunnun</a:t>
          </a:r>
          <a:r>
            <a:rPr lang="en-US" sz="1600" kern="1200" dirty="0"/>
            <a:t> revolt</a:t>
          </a:r>
        </a:p>
        <a:p>
          <a:pPr marL="0" lvl="0" indent="0" algn="l" defTabSz="711200">
            <a:lnSpc>
              <a:spcPct val="100000"/>
            </a:lnSpc>
            <a:spcBef>
              <a:spcPct val="0"/>
            </a:spcBef>
            <a:spcAft>
              <a:spcPts val="0"/>
            </a:spcAft>
            <a:buNone/>
          </a:pPr>
          <a:r>
            <a:rPr lang="en-US" sz="1600" kern="1200" dirty="0"/>
            <a:t>1527: </a:t>
          </a:r>
          <a:r>
            <a:rPr lang="en-US" sz="1600" kern="1200" dirty="0" err="1"/>
            <a:t>Kalenderoglu</a:t>
          </a:r>
          <a:r>
            <a:rPr lang="en-US" sz="1600" kern="1200" dirty="0"/>
            <a:t> revolt</a:t>
          </a:r>
        </a:p>
        <a:p>
          <a:pPr marL="0" lvl="0" indent="0" algn="l" defTabSz="711200">
            <a:lnSpc>
              <a:spcPct val="100000"/>
            </a:lnSpc>
            <a:spcBef>
              <a:spcPct val="0"/>
            </a:spcBef>
            <a:spcAft>
              <a:spcPts val="0"/>
            </a:spcAft>
            <a:buNone/>
          </a:pPr>
          <a:r>
            <a:rPr lang="en-US" sz="1600" kern="1200" dirty="0"/>
            <a:t>1515: Janissary Rebellion </a:t>
          </a:r>
        </a:p>
        <a:p>
          <a:pPr marL="0" lvl="0" indent="0" algn="l" defTabSz="711200">
            <a:lnSpc>
              <a:spcPct val="100000"/>
            </a:lnSpc>
            <a:spcBef>
              <a:spcPct val="0"/>
            </a:spcBef>
            <a:spcAft>
              <a:spcPts val="0"/>
            </a:spcAft>
            <a:buNone/>
          </a:pPr>
          <a:r>
            <a:rPr lang="en-US" sz="1600" kern="1200" dirty="0"/>
            <a:t>1551-1558: </a:t>
          </a:r>
          <a:r>
            <a:rPr lang="en-US" sz="1600" kern="1200" dirty="0" err="1"/>
            <a:t>Suleymaniye</a:t>
          </a:r>
          <a:r>
            <a:rPr lang="en-US" sz="1600" kern="1200" dirty="0"/>
            <a:t> Mosque Complex</a:t>
          </a:r>
        </a:p>
        <a:p>
          <a:pPr marL="0" lvl="0" indent="0" algn="l" defTabSz="711200">
            <a:lnSpc>
              <a:spcPct val="100000"/>
            </a:lnSpc>
            <a:spcBef>
              <a:spcPct val="0"/>
            </a:spcBef>
            <a:spcAft>
              <a:spcPts val="0"/>
            </a:spcAft>
            <a:buNone/>
          </a:pPr>
          <a:r>
            <a:rPr lang="en-US" sz="1600" kern="1200" dirty="0"/>
            <a:t>1558: Prince Bayezid Rebels</a:t>
          </a:r>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dsp:txBody>
      <dsp:txXfrm>
        <a:off x="8889673" y="2503438"/>
        <a:ext cx="2876028" cy="2503438"/>
      </dsp:txXfrm>
    </dsp:sp>
    <dsp:sp modelId="{F8BF43A6-60C3-4117-8B71-A524E41AEA43}">
      <dsp:nvSpPr>
        <dsp:cNvPr id="0" name=""/>
        <dsp:cNvSpPr/>
      </dsp:nvSpPr>
      <dsp:spPr>
        <a:xfrm>
          <a:off x="9285631" y="127881"/>
          <a:ext cx="2084112" cy="2084112"/>
        </a:xfrm>
        <a:prstGeom prst="ellipse">
          <a:avLst/>
        </a:prstGeom>
        <a:blipFill rotWithShape="1">
          <a:blip xmlns:r="http://schemas.openxmlformats.org/officeDocument/2006/relationships" r:embed="rId4"/>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34C177-F7AC-436A-A52C-CAA4DD9D64CB}">
      <dsp:nvSpPr>
        <dsp:cNvPr id="0" name=""/>
        <dsp:cNvSpPr/>
      </dsp:nvSpPr>
      <dsp:spPr>
        <a:xfrm>
          <a:off x="530069" y="5319806"/>
          <a:ext cx="10826970" cy="938789"/>
        </a:xfrm>
        <a:prstGeom prst="leftRightArrow">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BE6197-DDA1-48CB-9C72-5B2CC5EC5D66}">
      <dsp:nvSpPr>
        <dsp:cNvPr id="0" name=""/>
        <dsp:cNvSpPr/>
      </dsp:nvSpPr>
      <dsp:spPr>
        <a:xfrm>
          <a:off x="2743" y="0"/>
          <a:ext cx="2876028" cy="62585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l" defTabSz="622300">
            <a:lnSpc>
              <a:spcPct val="100000"/>
            </a:lnSpc>
            <a:spcBef>
              <a:spcPct val="0"/>
            </a:spcBef>
            <a:spcAft>
              <a:spcPts val="0"/>
            </a:spcAft>
            <a:buNone/>
          </a:pPr>
          <a:endParaRPr lang="en-US" sz="1500" kern="1200" dirty="0"/>
        </a:p>
        <a:p>
          <a:pPr marL="0" lvl="0" indent="0" algn="l" defTabSz="622300">
            <a:lnSpc>
              <a:spcPct val="100000"/>
            </a:lnSpc>
            <a:spcBef>
              <a:spcPct val="0"/>
            </a:spcBef>
            <a:spcAft>
              <a:spcPts val="0"/>
            </a:spcAft>
            <a:buNone/>
          </a:pPr>
          <a:r>
            <a:rPr lang="en-US" sz="1600" kern="1200" dirty="0"/>
            <a:t>1521: Belgrade taken</a:t>
          </a:r>
        </a:p>
        <a:p>
          <a:pPr marL="0" lvl="0" indent="0" algn="l" defTabSz="622300">
            <a:lnSpc>
              <a:spcPct val="100000"/>
            </a:lnSpc>
            <a:spcBef>
              <a:spcPct val="0"/>
            </a:spcBef>
            <a:spcAft>
              <a:spcPts val="0"/>
            </a:spcAft>
            <a:buNone/>
          </a:pPr>
          <a:r>
            <a:rPr lang="en-US" sz="1600" kern="1200" dirty="0"/>
            <a:t>1522: Rhodes taken</a:t>
          </a:r>
        </a:p>
        <a:p>
          <a:pPr marL="0" lvl="0" indent="0" algn="l" defTabSz="622300">
            <a:lnSpc>
              <a:spcPct val="100000"/>
            </a:lnSpc>
            <a:spcBef>
              <a:spcPct val="0"/>
            </a:spcBef>
            <a:spcAft>
              <a:spcPts val="0"/>
            </a:spcAft>
            <a:buNone/>
          </a:pPr>
          <a:r>
            <a:rPr lang="en-US" sz="1600" kern="1200" dirty="0"/>
            <a:t>1526: Alliance: Francis I of France</a:t>
          </a:r>
        </a:p>
        <a:p>
          <a:pPr marL="0" lvl="0" indent="0" algn="l" defTabSz="622300">
            <a:lnSpc>
              <a:spcPct val="100000"/>
            </a:lnSpc>
            <a:spcBef>
              <a:spcPct val="0"/>
            </a:spcBef>
            <a:spcAft>
              <a:spcPts val="0"/>
            </a:spcAft>
            <a:buNone/>
          </a:pPr>
          <a:r>
            <a:rPr lang="en-US" sz="1600" kern="1200" dirty="0"/>
            <a:t>1526: Victory against Hungary at Battle of Mohacs</a:t>
          </a:r>
        </a:p>
        <a:p>
          <a:pPr marL="0" lvl="0" indent="0" algn="l" defTabSz="622300">
            <a:lnSpc>
              <a:spcPct val="100000"/>
            </a:lnSpc>
            <a:spcBef>
              <a:spcPct val="0"/>
            </a:spcBef>
            <a:spcAft>
              <a:spcPts val="0"/>
            </a:spcAft>
            <a:buNone/>
          </a:pPr>
          <a:r>
            <a:rPr lang="en-US" sz="1600" kern="1200" dirty="0"/>
            <a:t>1529: First siege of Vienna</a:t>
          </a:r>
        </a:p>
        <a:p>
          <a:pPr marL="0" lvl="0" indent="0" algn="l" defTabSz="622300">
            <a:lnSpc>
              <a:spcPct val="100000"/>
            </a:lnSpc>
            <a:spcBef>
              <a:spcPct val="0"/>
            </a:spcBef>
            <a:spcAft>
              <a:spcPts val="0"/>
            </a:spcAft>
            <a:buNone/>
          </a:pPr>
          <a:r>
            <a:rPr lang="en-US" sz="1600" kern="1200" dirty="0"/>
            <a:t>1529: Buda taken</a:t>
          </a:r>
        </a:p>
        <a:p>
          <a:pPr marL="0" lvl="0" indent="0" algn="l" defTabSz="622300">
            <a:lnSpc>
              <a:spcPct val="100000"/>
            </a:lnSpc>
            <a:spcBef>
              <a:spcPct val="0"/>
            </a:spcBef>
            <a:spcAft>
              <a:spcPts val="0"/>
            </a:spcAft>
            <a:buNone/>
          </a:pPr>
          <a:r>
            <a:rPr lang="en-US" sz="1600" kern="1200" dirty="0"/>
            <a:t>1532: Siege of Guns</a:t>
          </a:r>
        </a:p>
        <a:p>
          <a:pPr marL="0" lvl="0" indent="0" algn="l" defTabSz="622300">
            <a:lnSpc>
              <a:spcPct val="100000"/>
            </a:lnSpc>
            <a:spcBef>
              <a:spcPct val="0"/>
            </a:spcBef>
            <a:spcAft>
              <a:spcPts val="0"/>
            </a:spcAft>
            <a:buNone/>
          </a:pPr>
          <a:r>
            <a:rPr lang="en-US" sz="1600" kern="1200" dirty="0"/>
            <a:t>1537: Italy Campaign</a:t>
          </a:r>
        </a:p>
        <a:p>
          <a:pPr marL="0" lvl="0" indent="0" algn="l" defTabSz="622300">
            <a:lnSpc>
              <a:spcPct val="100000"/>
            </a:lnSpc>
            <a:spcBef>
              <a:spcPct val="0"/>
            </a:spcBef>
            <a:spcAft>
              <a:spcPts val="0"/>
            </a:spcAft>
            <a:buNone/>
          </a:pPr>
          <a:r>
            <a:rPr lang="en-US" sz="1600" kern="1200" dirty="0"/>
            <a:t>1538: Moldavia Campaign</a:t>
          </a:r>
        </a:p>
        <a:p>
          <a:pPr marL="0" lvl="0" indent="0" algn="l" defTabSz="622300">
            <a:lnSpc>
              <a:spcPct val="100000"/>
            </a:lnSpc>
            <a:spcBef>
              <a:spcPct val="0"/>
            </a:spcBef>
            <a:spcAft>
              <a:spcPts val="0"/>
            </a:spcAft>
            <a:buNone/>
          </a:pPr>
          <a:r>
            <a:rPr lang="en-US" sz="1600" kern="1200" dirty="0"/>
            <a:t>1541: Reconquest of Buda</a:t>
          </a:r>
        </a:p>
        <a:p>
          <a:pPr marL="0" lvl="0" indent="0" algn="l" defTabSz="622300">
            <a:lnSpc>
              <a:spcPct val="100000"/>
            </a:lnSpc>
            <a:spcBef>
              <a:spcPct val="0"/>
            </a:spcBef>
            <a:spcAft>
              <a:spcPts val="0"/>
            </a:spcAft>
            <a:buNone/>
          </a:pPr>
          <a:r>
            <a:rPr lang="en-US" sz="1600" kern="1200" dirty="0"/>
            <a:t>1543: Esztergom, Pecs taken</a:t>
          </a:r>
        </a:p>
        <a:p>
          <a:pPr marL="0" lvl="0" indent="0" algn="l" defTabSz="622300">
            <a:lnSpc>
              <a:spcPct val="100000"/>
            </a:lnSpc>
            <a:spcBef>
              <a:spcPct val="0"/>
            </a:spcBef>
            <a:spcAft>
              <a:spcPts val="0"/>
            </a:spcAft>
            <a:buNone/>
          </a:pPr>
          <a:r>
            <a:rPr lang="en-US" sz="1600" kern="1200" dirty="0"/>
            <a:t>1547: Conquest of Timisoara</a:t>
          </a:r>
        </a:p>
        <a:p>
          <a:pPr marL="0" lvl="0" indent="0" algn="l" defTabSz="622300">
            <a:lnSpc>
              <a:spcPct val="100000"/>
            </a:lnSpc>
            <a:spcBef>
              <a:spcPct val="0"/>
            </a:spcBef>
            <a:spcAft>
              <a:spcPts val="0"/>
            </a:spcAft>
            <a:buNone/>
          </a:pPr>
          <a:r>
            <a:rPr lang="en-US" sz="1600" kern="1200" dirty="0"/>
            <a:t>1566: Conquest of </a:t>
          </a:r>
          <a:r>
            <a:rPr lang="en-US" sz="1600" kern="1200" dirty="0" err="1"/>
            <a:t>Szigetvar</a:t>
          </a:r>
          <a:endParaRPr lang="en-US" sz="1600" kern="1200" dirty="0"/>
        </a:p>
        <a:p>
          <a:pPr marL="0" lvl="0" indent="0" algn="ctr" defTabSz="622300">
            <a:lnSpc>
              <a:spcPct val="90000"/>
            </a:lnSpc>
            <a:spcBef>
              <a:spcPct val="0"/>
            </a:spcBef>
            <a:spcAft>
              <a:spcPct val="35000"/>
            </a:spcAft>
            <a:buNone/>
          </a:pPr>
          <a:endParaRPr lang="en-US" sz="1400" kern="1200" dirty="0"/>
        </a:p>
      </dsp:txBody>
      <dsp:txXfrm>
        <a:off x="2743" y="2503438"/>
        <a:ext cx="2876028" cy="2503438"/>
      </dsp:txXfrm>
    </dsp:sp>
    <dsp:sp modelId="{5774DC6D-6878-4832-92AC-178860AA30F7}">
      <dsp:nvSpPr>
        <dsp:cNvPr id="0" name=""/>
        <dsp:cNvSpPr/>
      </dsp:nvSpPr>
      <dsp:spPr>
        <a:xfrm>
          <a:off x="387447" y="105352"/>
          <a:ext cx="2084112" cy="2084112"/>
        </a:xfrm>
        <a:prstGeom prst="ellipse">
          <a:avLst/>
        </a:prstGeom>
        <a:blipFill rotWithShape="1">
          <a:blip xmlns:r="http://schemas.openxmlformats.org/officeDocument/2006/relationships" r:embed="rId1"/>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474FBA-21AE-40C6-B7E3-46005ECA9533}">
      <dsp:nvSpPr>
        <dsp:cNvPr id="0" name=""/>
        <dsp:cNvSpPr/>
      </dsp:nvSpPr>
      <dsp:spPr>
        <a:xfrm>
          <a:off x="2965053" y="0"/>
          <a:ext cx="2876028" cy="6258596"/>
        </a:xfrm>
        <a:prstGeom prst="roundRect">
          <a:avLst>
            <a:gd name="adj" fmla="val 10000"/>
          </a:avLst>
        </a:prstGeom>
        <a:solidFill>
          <a:schemeClr val="tx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r>
            <a:rPr lang="en-US" sz="1600" kern="1200" dirty="0"/>
            <a:t>1533-1534: Campaign of the Two </a:t>
          </a:r>
          <a:r>
            <a:rPr lang="en-US" sz="1600" kern="1200" dirty="0" err="1"/>
            <a:t>Iraqs</a:t>
          </a:r>
          <a:r>
            <a:rPr lang="en-US" sz="1600" kern="1200" dirty="0"/>
            <a:t>, Baghdad taken</a:t>
          </a:r>
        </a:p>
        <a:p>
          <a:pPr marL="0" lvl="0" indent="0" algn="l" defTabSz="666750">
            <a:lnSpc>
              <a:spcPct val="100000"/>
            </a:lnSpc>
            <a:spcBef>
              <a:spcPct val="0"/>
            </a:spcBef>
            <a:spcAft>
              <a:spcPts val="0"/>
            </a:spcAft>
            <a:buNone/>
          </a:pPr>
          <a:r>
            <a:rPr lang="en-US" sz="1600" kern="1200" dirty="0"/>
            <a:t>1538: Basra taken</a:t>
          </a:r>
        </a:p>
        <a:p>
          <a:pPr marL="0" lvl="0" indent="0" algn="l" defTabSz="666750">
            <a:lnSpc>
              <a:spcPct val="100000"/>
            </a:lnSpc>
            <a:spcBef>
              <a:spcPct val="0"/>
            </a:spcBef>
            <a:spcAft>
              <a:spcPts val="0"/>
            </a:spcAft>
            <a:buNone/>
          </a:pPr>
          <a:r>
            <a:rPr lang="en-US" sz="1600" kern="1200" dirty="0"/>
            <a:t>1548: Second Campaign against the Safavids</a:t>
          </a:r>
        </a:p>
        <a:p>
          <a:pPr marL="0" lvl="0" indent="0" algn="l" defTabSz="666750">
            <a:lnSpc>
              <a:spcPct val="100000"/>
            </a:lnSpc>
            <a:spcBef>
              <a:spcPct val="0"/>
            </a:spcBef>
            <a:spcAft>
              <a:spcPts val="0"/>
            </a:spcAft>
            <a:buNone/>
          </a:pPr>
          <a:r>
            <a:rPr lang="en-US" sz="1600" kern="1200" dirty="0"/>
            <a:t>1553: Nakhichevan Campaign and execution of Prince Mustafa</a:t>
          </a:r>
        </a:p>
        <a:p>
          <a:pPr marL="0" lvl="0" indent="0" algn="l" defTabSz="666750">
            <a:lnSpc>
              <a:spcPct val="100000"/>
            </a:lnSpc>
            <a:spcBef>
              <a:spcPct val="0"/>
            </a:spcBef>
            <a:spcAft>
              <a:spcPts val="0"/>
            </a:spcAft>
            <a:buNone/>
          </a:pPr>
          <a:r>
            <a:rPr lang="en-US" sz="1600" kern="1200" dirty="0"/>
            <a:t>1554: Yerevan taken</a:t>
          </a:r>
        </a:p>
        <a:p>
          <a:pPr marL="0" lvl="0" indent="0" algn="l" defTabSz="666750">
            <a:lnSpc>
              <a:spcPct val="100000"/>
            </a:lnSpc>
            <a:spcBef>
              <a:spcPct val="0"/>
            </a:spcBef>
            <a:spcAft>
              <a:spcPts val="0"/>
            </a:spcAft>
            <a:buNone/>
          </a:pPr>
          <a:r>
            <a:rPr lang="en-US" sz="1600" kern="1200" dirty="0"/>
            <a:t>1555: Peace of </a:t>
          </a:r>
          <a:r>
            <a:rPr lang="en-US" sz="1600" kern="1200" dirty="0" err="1"/>
            <a:t>Amasya</a:t>
          </a:r>
          <a:endParaRPr lang="en-US" sz="16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000" kern="1200" dirty="0"/>
        </a:p>
        <a:p>
          <a:pPr marL="0" lvl="0" indent="0" algn="ctr" defTabSz="666750">
            <a:lnSpc>
              <a:spcPct val="100000"/>
            </a:lnSpc>
            <a:spcBef>
              <a:spcPct val="0"/>
            </a:spcBef>
            <a:spcAft>
              <a:spcPct val="35000"/>
            </a:spcAft>
            <a:buNone/>
          </a:pPr>
          <a:endParaRPr lang="en-US" sz="1200" kern="1200" dirty="0"/>
        </a:p>
        <a:p>
          <a:pPr marL="0" lvl="0" indent="0" algn="ctr" defTabSz="666750">
            <a:lnSpc>
              <a:spcPct val="100000"/>
            </a:lnSpc>
            <a:spcBef>
              <a:spcPct val="0"/>
            </a:spcBef>
            <a:spcAft>
              <a:spcPct val="35000"/>
            </a:spcAft>
            <a:buNone/>
          </a:pPr>
          <a:endParaRPr lang="en-US" sz="1200" kern="1200" dirty="0"/>
        </a:p>
      </dsp:txBody>
      <dsp:txXfrm>
        <a:off x="2965053" y="2503438"/>
        <a:ext cx="2876028" cy="2503438"/>
      </dsp:txXfrm>
    </dsp:sp>
    <dsp:sp modelId="{B2619038-0F2B-4CFA-9ED9-7CDCA841B626}">
      <dsp:nvSpPr>
        <dsp:cNvPr id="0" name=""/>
        <dsp:cNvSpPr/>
      </dsp:nvSpPr>
      <dsp:spPr>
        <a:xfrm>
          <a:off x="3338503" y="116627"/>
          <a:ext cx="2084112" cy="2084112"/>
        </a:xfrm>
        <a:prstGeom prst="ellipse">
          <a:avLst/>
        </a:prstGeom>
        <a:solidFill>
          <a:schemeClr val="tx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DF196B-16E4-480C-9747-39BA7B643AE5}">
      <dsp:nvSpPr>
        <dsp:cNvPr id="0" name=""/>
        <dsp:cNvSpPr/>
      </dsp:nvSpPr>
      <dsp:spPr>
        <a:xfrm>
          <a:off x="5927363" y="0"/>
          <a:ext cx="2876028" cy="6258596"/>
        </a:xfrm>
        <a:prstGeom prst="roundRect">
          <a:avLst>
            <a:gd name="adj" fmla="val 10000"/>
          </a:avLst>
        </a:prstGeom>
        <a:solidFill>
          <a:schemeClr val="tx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600" kern="1200" dirty="0"/>
        </a:p>
        <a:p>
          <a:pPr marL="0" lvl="0" indent="0" algn="l" defTabSz="666750">
            <a:lnSpc>
              <a:spcPct val="100000"/>
            </a:lnSpc>
            <a:spcBef>
              <a:spcPct val="0"/>
            </a:spcBef>
            <a:spcAft>
              <a:spcPts val="0"/>
            </a:spcAft>
            <a:buNone/>
          </a:pPr>
          <a:r>
            <a:rPr lang="en-US" sz="1600" kern="1200" dirty="0"/>
            <a:t>1534: Khizr Reis Barbarossa appointed as grand admiral</a:t>
          </a:r>
        </a:p>
        <a:p>
          <a:pPr marL="0" lvl="0" indent="0" algn="l" defTabSz="666750">
            <a:lnSpc>
              <a:spcPct val="100000"/>
            </a:lnSpc>
            <a:spcBef>
              <a:spcPct val="0"/>
            </a:spcBef>
            <a:spcAft>
              <a:spcPts val="0"/>
            </a:spcAft>
            <a:buNone/>
          </a:pPr>
          <a:r>
            <a:rPr lang="en-US" sz="1600" kern="1200" dirty="0"/>
            <a:t>1538: Victory at Preveza</a:t>
          </a:r>
        </a:p>
        <a:p>
          <a:pPr marL="0" lvl="0" indent="0" algn="l" defTabSz="666750">
            <a:lnSpc>
              <a:spcPct val="100000"/>
            </a:lnSpc>
            <a:spcBef>
              <a:spcPct val="0"/>
            </a:spcBef>
            <a:spcAft>
              <a:spcPts val="0"/>
            </a:spcAft>
            <a:buNone/>
          </a:pPr>
          <a:r>
            <a:rPr lang="en-US" sz="1600" kern="1200" dirty="0"/>
            <a:t>1546: Death of </a:t>
          </a:r>
          <a:r>
            <a:rPr lang="en-US" sz="1600" kern="1200" dirty="0" err="1"/>
            <a:t>Haydreddin</a:t>
          </a:r>
          <a:r>
            <a:rPr lang="en-US" sz="1600" kern="1200" dirty="0"/>
            <a:t> Barbarossa</a:t>
          </a:r>
        </a:p>
        <a:p>
          <a:pPr marL="0" lvl="0" indent="0" algn="l" defTabSz="666750">
            <a:lnSpc>
              <a:spcPct val="100000"/>
            </a:lnSpc>
            <a:spcBef>
              <a:spcPct val="0"/>
            </a:spcBef>
            <a:spcAft>
              <a:spcPts val="0"/>
            </a:spcAft>
            <a:buNone/>
          </a:pPr>
          <a:r>
            <a:rPr lang="en-US" sz="1600" kern="1200" dirty="0"/>
            <a:t>1538: Four campaigns to India under commands of </a:t>
          </a:r>
          <a:r>
            <a:rPr lang="en-US" sz="1600" kern="1200" dirty="0" err="1"/>
            <a:t>Hadim</a:t>
          </a:r>
          <a:r>
            <a:rPr lang="en-US" sz="1600" kern="1200" dirty="0"/>
            <a:t> Suleyman Pasha, Piri Reis, Murad Reis, </a:t>
          </a:r>
          <a:r>
            <a:rPr lang="en-US" sz="1600" kern="1200" dirty="0" err="1"/>
            <a:t>Seydi</a:t>
          </a:r>
          <a:r>
            <a:rPr lang="en-US" sz="1600" kern="1200" dirty="0"/>
            <a:t> Ali Reis</a:t>
          </a:r>
        </a:p>
        <a:p>
          <a:pPr marL="0" lvl="0" indent="0" algn="l" defTabSz="666750">
            <a:lnSpc>
              <a:spcPct val="100000"/>
            </a:lnSpc>
            <a:spcBef>
              <a:spcPct val="0"/>
            </a:spcBef>
            <a:spcAft>
              <a:spcPts val="0"/>
            </a:spcAft>
            <a:buNone/>
          </a:pPr>
          <a:r>
            <a:rPr lang="en-US" sz="1600" kern="1200" dirty="0"/>
            <a:t>1560: Victory at Djerba</a:t>
          </a:r>
        </a:p>
        <a:p>
          <a:pPr marL="0" lvl="0" indent="0" algn="l" defTabSz="666750">
            <a:lnSpc>
              <a:spcPct val="100000"/>
            </a:lnSpc>
            <a:spcBef>
              <a:spcPct val="0"/>
            </a:spcBef>
            <a:spcAft>
              <a:spcPts val="0"/>
            </a:spcAft>
            <a:buNone/>
          </a:pPr>
          <a:r>
            <a:rPr lang="en-US" sz="1600" kern="1200" dirty="0"/>
            <a:t>1565: Siege of Malta</a:t>
          </a:r>
        </a:p>
        <a:p>
          <a:pPr marL="0" lvl="0" indent="0" algn="l" defTabSz="666750">
            <a:lnSpc>
              <a:spcPct val="100000"/>
            </a:lnSpc>
            <a:spcBef>
              <a:spcPct val="0"/>
            </a:spcBef>
            <a:spcAft>
              <a:spcPts val="0"/>
            </a:spcAft>
            <a:buNone/>
          </a:pPr>
          <a:endParaRPr lang="en-US" sz="1500" kern="1200" dirty="0"/>
        </a:p>
        <a:p>
          <a:pPr marL="0" lvl="0" indent="0" algn="ctr" defTabSz="666750">
            <a:lnSpc>
              <a:spcPct val="90000"/>
            </a:lnSpc>
            <a:spcBef>
              <a:spcPct val="0"/>
            </a:spcBef>
            <a:spcAft>
              <a:spcPct val="35000"/>
            </a:spcAft>
            <a:buNone/>
          </a:pPr>
          <a:endParaRPr lang="en-US" sz="1200" kern="1200" dirty="0"/>
        </a:p>
        <a:p>
          <a:pPr marL="0" lvl="0" indent="0" algn="ctr" defTabSz="666750">
            <a:lnSpc>
              <a:spcPct val="90000"/>
            </a:lnSpc>
            <a:spcBef>
              <a:spcPct val="0"/>
            </a:spcBef>
            <a:spcAft>
              <a:spcPct val="35000"/>
            </a:spcAft>
            <a:buNone/>
          </a:pPr>
          <a:endParaRPr lang="en-US" sz="1200" kern="1200" dirty="0"/>
        </a:p>
      </dsp:txBody>
      <dsp:txXfrm>
        <a:off x="5927363" y="2503438"/>
        <a:ext cx="2876028" cy="2503438"/>
      </dsp:txXfrm>
    </dsp:sp>
    <dsp:sp modelId="{CD865FAC-173D-4225-B375-27FD8BE9A991}">
      <dsp:nvSpPr>
        <dsp:cNvPr id="0" name=""/>
        <dsp:cNvSpPr/>
      </dsp:nvSpPr>
      <dsp:spPr>
        <a:xfrm>
          <a:off x="6300813" y="139135"/>
          <a:ext cx="2084112" cy="2084112"/>
        </a:xfrm>
        <a:prstGeom prst="ellipse">
          <a:avLst/>
        </a:prstGeom>
        <a:solidFill>
          <a:schemeClr val="tx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287A24-A147-43E4-9B08-B9B072580999}">
      <dsp:nvSpPr>
        <dsp:cNvPr id="0" name=""/>
        <dsp:cNvSpPr/>
      </dsp:nvSpPr>
      <dsp:spPr>
        <a:xfrm>
          <a:off x="8889673" y="0"/>
          <a:ext cx="2876028" cy="6258596"/>
        </a:xfrm>
        <a:prstGeom prst="roundRect">
          <a:avLst>
            <a:gd name="adj" fmla="val 10000"/>
          </a:avLst>
        </a:prstGeom>
        <a:solidFill>
          <a:schemeClr val="tx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100000"/>
            </a:lnSpc>
            <a:spcBef>
              <a:spcPct val="0"/>
            </a:spcBef>
            <a:spcAft>
              <a:spcPts val="0"/>
            </a:spcAft>
            <a:buNone/>
          </a:pPr>
          <a:r>
            <a:rPr lang="en-US" sz="1600" kern="1200" dirty="0"/>
            <a:t>1521: </a:t>
          </a:r>
          <a:r>
            <a:rPr lang="en-US" sz="1600" kern="1200" dirty="0" err="1"/>
            <a:t>Janbirdi</a:t>
          </a:r>
          <a:r>
            <a:rPr lang="en-US" sz="1600" kern="1200" dirty="0"/>
            <a:t> Al Ghazali Rebellion</a:t>
          </a:r>
        </a:p>
        <a:p>
          <a:pPr marL="0" lvl="0" indent="0" algn="l" defTabSz="711200">
            <a:lnSpc>
              <a:spcPct val="100000"/>
            </a:lnSpc>
            <a:spcBef>
              <a:spcPct val="0"/>
            </a:spcBef>
            <a:spcAft>
              <a:spcPts val="0"/>
            </a:spcAft>
            <a:buNone/>
          </a:pPr>
          <a:r>
            <a:rPr lang="en-US" sz="1600" kern="1200" dirty="0"/>
            <a:t>1524: Hain Ahmed Pasha Rebellion</a:t>
          </a:r>
        </a:p>
        <a:p>
          <a:pPr marL="0" lvl="0" indent="0" algn="l" defTabSz="711200">
            <a:lnSpc>
              <a:spcPct val="100000"/>
            </a:lnSpc>
            <a:spcBef>
              <a:spcPct val="0"/>
            </a:spcBef>
            <a:spcAft>
              <a:spcPts val="0"/>
            </a:spcAft>
            <a:buNone/>
          </a:pPr>
          <a:r>
            <a:rPr lang="en-US" sz="1600" kern="1200" dirty="0"/>
            <a:t>1515: Janissary Rebellion </a:t>
          </a:r>
        </a:p>
        <a:p>
          <a:pPr marL="0" lvl="0" indent="0" algn="l" defTabSz="711200">
            <a:lnSpc>
              <a:spcPct val="100000"/>
            </a:lnSpc>
            <a:spcBef>
              <a:spcPct val="0"/>
            </a:spcBef>
            <a:spcAft>
              <a:spcPts val="0"/>
            </a:spcAft>
            <a:buNone/>
          </a:pPr>
          <a:r>
            <a:rPr lang="en-US" sz="1600" kern="1200" dirty="0"/>
            <a:t>1551-1558: </a:t>
          </a:r>
          <a:r>
            <a:rPr lang="en-US" sz="1600" kern="1200" dirty="0" err="1"/>
            <a:t>Suleymaniye</a:t>
          </a:r>
          <a:r>
            <a:rPr lang="en-US" sz="1600" kern="1200" dirty="0"/>
            <a:t> Mosque Complex</a:t>
          </a:r>
        </a:p>
        <a:p>
          <a:pPr marL="0" lvl="0" indent="0" algn="l" defTabSz="711200">
            <a:lnSpc>
              <a:spcPct val="100000"/>
            </a:lnSpc>
            <a:spcBef>
              <a:spcPct val="0"/>
            </a:spcBef>
            <a:spcAft>
              <a:spcPts val="0"/>
            </a:spcAft>
            <a:buNone/>
          </a:pPr>
          <a:r>
            <a:rPr lang="en-US" sz="1600" kern="1200" dirty="0"/>
            <a:t>1558: Prince Bayezid Rebels</a:t>
          </a:r>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dsp:txBody>
      <dsp:txXfrm>
        <a:off x="8889673" y="2503438"/>
        <a:ext cx="2876028" cy="2503438"/>
      </dsp:txXfrm>
    </dsp:sp>
    <dsp:sp modelId="{F8BF43A6-60C3-4117-8B71-A524E41AEA43}">
      <dsp:nvSpPr>
        <dsp:cNvPr id="0" name=""/>
        <dsp:cNvSpPr/>
      </dsp:nvSpPr>
      <dsp:spPr>
        <a:xfrm>
          <a:off x="9285631" y="127881"/>
          <a:ext cx="2084112" cy="2084112"/>
        </a:xfrm>
        <a:prstGeom prst="ellipse">
          <a:avLst/>
        </a:prstGeom>
        <a:solidFill>
          <a:schemeClr val="tx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34C177-F7AC-436A-A52C-CAA4DD9D64CB}">
      <dsp:nvSpPr>
        <dsp:cNvPr id="0" name=""/>
        <dsp:cNvSpPr/>
      </dsp:nvSpPr>
      <dsp:spPr>
        <a:xfrm>
          <a:off x="530069" y="5319806"/>
          <a:ext cx="10826970" cy="938789"/>
        </a:xfrm>
        <a:prstGeom prst="leftRightArrow">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BE6197-DDA1-48CB-9C72-5B2CC5EC5D66}">
      <dsp:nvSpPr>
        <dsp:cNvPr id="0" name=""/>
        <dsp:cNvSpPr/>
      </dsp:nvSpPr>
      <dsp:spPr>
        <a:xfrm>
          <a:off x="2743" y="0"/>
          <a:ext cx="2876028" cy="6258596"/>
        </a:xfrm>
        <a:prstGeom prst="roundRect">
          <a:avLst>
            <a:gd name="adj" fmla="val 10000"/>
          </a:avLst>
        </a:prstGeom>
        <a:solidFill>
          <a:schemeClr val="bg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l" defTabSz="622300">
            <a:lnSpc>
              <a:spcPct val="100000"/>
            </a:lnSpc>
            <a:spcBef>
              <a:spcPct val="0"/>
            </a:spcBef>
            <a:spcAft>
              <a:spcPts val="0"/>
            </a:spcAft>
            <a:buNone/>
          </a:pPr>
          <a:endParaRPr lang="en-US" sz="1500" kern="1200" dirty="0"/>
        </a:p>
        <a:p>
          <a:pPr marL="0" lvl="0" indent="0" algn="l" defTabSz="622300">
            <a:lnSpc>
              <a:spcPct val="100000"/>
            </a:lnSpc>
            <a:spcBef>
              <a:spcPct val="0"/>
            </a:spcBef>
            <a:spcAft>
              <a:spcPts val="0"/>
            </a:spcAft>
            <a:buNone/>
          </a:pPr>
          <a:r>
            <a:rPr lang="en-US" sz="1600" kern="1200" dirty="0"/>
            <a:t>1521: Belgrade taken</a:t>
          </a:r>
        </a:p>
        <a:p>
          <a:pPr marL="0" lvl="0" indent="0" algn="l" defTabSz="622300">
            <a:lnSpc>
              <a:spcPct val="100000"/>
            </a:lnSpc>
            <a:spcBef>
              <a:spcPct val="0"/>
            </a:spcBef>
            <a:spcAft>
              <a:spcPts val="0"/>
            </a:spcAft>
            <a:buNone/>
          </a:pPr>
          <a:r>
            <a:rPr lang="en-US" sz="1600" kern="1200" dirty="0"/>
            <a:t>1522: Rhodes taken</a:t>
          </a:r>
        </a:p>
        <a:p>
          <a:pPr marL="0" lvl="0" indent="0" algn="l" defTabSz="622300">
            <a:lnSpc>
              <a:spcPct val="100000"/>
            </a:lnSpc>
            <a:spcBef>
              <a:spcPct val="0"/>
            </a:spcBef>
            <a:spcAft>
              <a:spcPts val="0"/>
            </a:spcAft>
            <a:buNone/>
          </a:pPr>
          <a:r>
            <a:rPr lang="en-US" sz="1600" kern="1200" dirty="0"/>
            <a:t>1526: Alliance: Francis I of France</a:t>
          </a:r>
        </a:p>
        <a:p>
          <a:pPr marL="0" lvl="0" indent="0" algn="l" defTabSz="622300">
            <a:lnSpc>
              <a:spcPct val="100000"/>
            </a:lnSpc>
            <a:spcBef>
              <a:spcPct val="0"/>
            </a:spcBef>
            <a:spcAft>
              <a:spcPts val="0"/>
            </a:spcAft>
            <a:buNone/>
          </a:pPr>
          <a:r>
            <a:rPr lang="en-US" sz="1600" kern="1200" dirty="0"/>
            <a:t>1526: Victory against Hungary at Battle of Mohacs</a:t>
          </a:r>
        </a:p>
        <a:p>
          <a:pPr marL="0" lvl="0" indent="0" algn="l" defTabSz="622300">
            <a:lnSpc>
              <a:spcPct val="100000"/>
            </a:lnSpc>
            <a:spcBef>
              <a:spcPct val="0"/>
            </a:spcBef>
            <a:spcAft>
              <a:spcPts val="0"/>
            </a:spcAft>
            <a:buNone/>
          </a:pPr>
          <a:r>
            <a:rPr lang="en-US" sz="1600" kern="1200" dirty="0"/>
            <a:t>1529: First siege of Vienna</a:t>
          </a:r>
        </a:p>
        <a:p>
          <a:pPr marL="0" lvl="0" indent="0" algn="l" defTabSz="622300">
            <a:lnSpc>
              <a:spcPct val="100000"/>
            </a:lnSpc>
            <a:spcBef>
              <a:spcPct val="0"/>
            </a:spcBef>
            <a:spcAft>
              <a:spcPts val="0"/>
            </a:spcAft>
            <a:buNone/>
          </a:pPr>
          <a:r>
            <a:rPr lang="en-US" sz="1600" kern="1200" dirty="0"/>
            <a:t>1529: Buda taken</a:t>
          </a:r>
        </a:p>
        <a:p>
          <a:pPr marL="0" lvl="0" indent="0" algn="l" defTabSz="622300">
            <a:lnSpc>
              <a:spcPct val="100000"/>
            </a:lnSpc>
            <a:spcBef>
              <a:spcPct val="0"/>
            </a:spcBef>
            <a:spcAft>
              <a:spcPts val="0"/>
            </a:spcAft>
            <a:buNone/>
          </a:pPr>
          <a:r>
            <a:rPr lang="en-US" sz="1600" kern="1200" dirty="0"/>
            <a:t>1532: Siege of Guns</a:t>
          </a:r>
        </a:p>
        <a:p>
          <a:pPr marL="0" lvl="0" indent="0" algn="l" defTabSz="622300">
            <a:lnSpc>
              <a:spcPct val="100000"/>
            </a:lnSpc>
            <a:spcBef>
              <a:spcPct val="0"/>
            </a:spcBef>
            <a:spcAft>
              <a:spcPts val="0"/>
            </a:spcAft>
            <a:buNone/>
          </a:pPr>
          <a:r>
            <a:rPr lang="en-US" sz="1600" kern="1200" dirty="0"/>
            <a:t>1537: Italy Campaign</a:t>
          </a:r>
        </a:p>
        <a:p>
          <a:pPr marL="0" lvl="0" indent="0" algn="l" defTabSz="622300">
            <a:lnSpc>
              <a:spcPct val="100000"/>
            </a:lnSpc>
            <a:spcBef>
              <a:spcPct val="0"/>
            </a:spcBef>
            <a:spcAft>
              <a:spcPts val="0"/>
            </a:spcAft>
            <a:buNone/>
          </a:pPr>
          <a:r>
            <a:rPr lang="en-US" sz="1600" kern="1200" dirty="0"/>
            <a:t>1538: Moldavia Campaign</a:t>
          </a:r>
        </a:p>
        <a:p>
          <a:pPr marL="0" lvl="0" indent="0" algn="l" defTabSz="622300">
            <a:lnSpc>
              <a:spcPct val="100000"/>
            </a:lnSpc>
            <a:spcBef>
              <a:spcPct val="0"/>
            </a:spcBef>
            <a:spcAft>
              <a:spcPts val="0"/>
            </a:spcAft>
            <a:buNone/>
          </a:pPr>
          <a:r>
            <a:rPr lang="en-US" sz="1600" kern="1200" dirty="0"/>
            <a:t>1541: Reconquest of Buda</a:t>
          </a:r>
        </a:p>
        <a:p>
          <a:pPr marL="0" lvl="0" indent="0" algn="l" defTabSz="622300">
            <a:lnSpc>
              <a:spcPct val="100000"/>
            </a:lnSpc>
            <a:spcBef>
              <a:spcPct val="0"/>
            </a:spcBef>
            <a:spcAft>
              <a:spcPts val="0"/>
            </a:spcAft>
            <a:buNone/>
          </a:pPr>
          <a:r>
            <a:rPr lang="en-US" sz="1600" kern="1200" dirty="0"/>
            <a:t>1543: Esztergom, Pecs taken</a:t>
          </a:r>
        </a:p>
        <a:p>
          <a:pPr marL="0" lvl="0" indent="0" algn="l" defTabSz="622300">
            <a:lnSpc>
              <a:spcPct val="100000"/>
            </a:lnSpc>
            <a:spcBef>
              <a:spcPct val="0"/>
            </a:spcBef>
            <a:spcAft>
              <a:spcPts val="0"/>
            </a:spcAft>
            <a:buNone/>
          </a:pPr>
          <a:r>
            <a:rPr lang="en-US" sz="1600" kern="1200" dirty="0"/>
            <a:t>1547: Conquest of Timisoara</a:t>
          </a:r>
        </a:p>
        <a:p>
          <a:pPr marL="0" lvl="0" indent="0" algn="l" defTabSz="622300">
            <a:lnSpc>
              <a:spcPct val="100000"/>
            </a:lnSpc>
            <a:spcBef>
              <a:spcPct val="0"/>
            </a:spcBef>
            <a:spcAft>
              <a:spcPts val="0"/>
            </a:spcAft>
            <a:buNone/>
          </a:pPr>
          <a:r>
            <a:rPr lang="en-US" sz="1600" kern="1200" dirty="0"/>
            <a:t>1566: Conquest of </a:t>
          </a:r>
          <a:r>
            <a:rPr lang="en-US" sz="1600" kern="1200" dirty="0" err="1"/>
            <a:t>Szigetvar</a:t>
          </a:r>
          <a:endParaRPr lang="en-US" sz="1600" kern="1200" dirty="0"/>
        </a:p>
        <a:p>
          <a:pPr marL="0" lvl="0" indent="0" algn="ctr" defTabSz="622300">
            <a:lnSpc>
              <a:spcPct val="90000"/>
            </a:lnSpc>
            <a:spcBef>
              <a:spcPct val="0"/>
            </a:spcBef>
            <a:spcAft>
              <a:spcPct val="35000"/>
            </a:spcAft>
            <a:buNone/>
          </a:pPr>
          <a:endParaRPr lang="en-US" sz="1400" kern="1200" dirty="0"/>
        </a:p>
      </dsp:txBody>
      <dsp:txXfrm>
        <a:off x="2743" y="2503438"/>
        <a:ext cx="2876028" cy="2503438"/>
      </dsp:txXfrm>
    </dsp:sp>
    <dsp:sp modelId="{5774DC6D-6878-4832-92AC-178860AA30F7}">
      <dsp:nvSpPr>
        <dsp:cNvPr id="0" name=""/>
        <dsp:cNvSpPr/>
      </dsp:nvSpPr>
      <dsp:spPr>
        <a:xfrm>
          <a:off x="387447" y="105352"/>
          <a:ext cx="2084112" cy="2084112"/>
        </a:xfrm>
        <a:prstGeom prst="ellipse">
          <a:avLst/>
        </a:prstGeom>
        <a:blipFill rotWithShape="1">
          <a:blip xmlns:r="http://schemas.openxmlformats.org/officeDocument/2006/relationships" r:embed="rId1"/>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474FBA-21AE-40C6-B7E3-46005ECA9533}">
      <dsp:nvSpPr>
        <dsp:cNvPr id="0" name=""/>
        <dsp:cNvSpPr/>
      </dsp:nvSpPr>
      <dsp:spPr>
        <a:xfrm>
          <a:off x="2965053" y="0"/>
          <a:ext cx="2876028" cy="62585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r>
            <a:rPr lang="en-US" sz="1600" kern="1200" dirty="0"/>
            <a:t>1533-1534: Campaign of the Two </a:t>
          </a:r>
          <a:r>
            <a:rPr lang="en-US" sz="1600" kern="1200" dirty="0" err="1"/>
            <a:t>Iraqs</a:t>
          </a:r>
          <a:r>
            <a:rPr lang="en-US" sz="1600" kern="1200" dirty="0"/>
            <a:t>, Baghdad taken</a:t>
          </a:r>
        </a:p>
        <a:p>
          <a:pPr marL="0" lvl="0" indent="0" algn="l" defTabSz="666750">
            <a:lnSpc>
              <a:spcPct val="100000"/>
            </a:lnSpc>
            <a:spcBef>
              <a:spcPct val="0"/>
            </a:spcBef>
            <a:spcAft>
              <a:spcPts val="0"/>
            </a:spcAft>
            <a:buNone/>
          </a:pPr>
          <a:r>
            <a:rPr lang="en-US" sz="1600" kern="1200" dirty="0"/>
            <a:t>1538: Basra taken</a:t>
          </a:r>
        </a:p>
        <a:p>
          <a:pPr marL="0" lvl="0" indent="0" algn="l" defTabSz="666750">
            <a:lnSpc>
              <a:spcPct val="100000"/>
            </a:lnSpc>
            <a:spcBef>
              <a:spcPct val="0"/>
            </a:spcBef>
            <a:spcAft>
              <a:spcPts val="0"/>
            </a:spcAft>
            <a:buNone/>
          </a:pPr>
          <a:r>
            <a:rPr lang="en-US" sz="1600" kern="1200" dirty="0"/>
            <a:t>1548: Second Campaign against the Safavids</a:t>
          </a:r>
        </a:p>
        <a:p>
          <a:pPr marL="0" lvl="0" indent="0" algn="l" defTabSz="666750">
            <a:lnSpc>
              <a:spcPct val="100000"/>
            </a:lnSpc>
            <a:spcBef>
              <a:spcPct val="0"/>
            </a:spcBef>
            <a:spcAft>
              <a:spcPts val="0"/>
            </a:spcAft>
            <a:buNone/>
          </a:pPr>
          <a:r>
            <a:rPr lang="en-US" sz="1600" kern="1200" dirty="0"/>
            <a:t>1553: Nakhichevan Campaign and execution of Prince Mustafa</a:t>
          </a:r>
        </a:p>
        <a:p>
          <a:pPr marL="0" lvl="0" indent="0" algn="l" defTabSz="666750">
            <a:lnSpc>
              <a:spcPct val="100000"/>
            </a:lnSpc>
            <a:spcBef>
              <a:spcPct val="0"/>
            </a:spcBef>
            <a:spcAft>
              <a:spcPts val="0"/>
            </a:spcAft>
            <a:buNone/>
          </a:pPr>
          <a:r>
            <a:rPr lang="en-US" sz="1600" kern="1200" dirty="0"/>
            <a:t>1554: Yerevan taken</a:t>
          </a:r>
        </a:p>
        <a:p>
          <a:pPr marL="0" lvl="0" indent="0" algn="l" defTabSz="666750">
            <a:lnSpc>
              <a:spcPct val="100000"/>
            </a:lnSpc>
            <a:spcBef>
              <a:spcPct val="0"/>
            </a:spcBef>
            <a:spcAft>
              <a:spcPts val="0"/>
            </a:spcAft>
            <a:buNone/>
          </a:pPr>
          <a:r>
            <a:rPr lang="en-US" sz="1600" kern="1200" dirty="0"/>
            <a:t>1555: Peace of </a:t>
          </a:r>
          <a:r>
            <a:rPr lang="en-US" sz="1600" kern="1200" dirty="0" err="1"/>
            <a:t>Amasya</a:t>
          </a:r>
          <a:endParaRPr lang="en-US" sz="16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000" kern="1200" dirty="0"/>
        </a:p>
        <a:p>
          <a:pPr marL="0" lvl="0" indent="0" algn="ctr" defTabSz="666750">
            <a:lnSpc>
              <a:spcPct val="100000"/>
            </a:lnSpc>
            <a:spcBef>
              <a:spcPct val="0"/>
            </a:spcBef>
            <a:spcAft>
              <a:spcPct val="35000"/>
            </a:spcAft>
            <a:buNone/>
          </a:pPr>
          <a:endParaRPr lang="en-US" sz="1200" kern="1200" dirty="0"/>
        </a:p>
        <a:p>
          <a:pPr marL="0" lvl="0" indent="0" algn="ctr" defTabSz="666750">
            <a:lnSpc>
              <a:spcPct val="100000"/>
            </a:lnSpc>
            <a:spcBef>
              <a:spcPct val="0"/>
            </a:spcBef>
            <a:spcAft>
              <a:spcPct val="35000"/>
            </a:spcAft>
            <a:buNone/>
          </a:pPr>
          <a:endParaRPr lang="en-US" sz="1200" kern="1200" dirty="0"/>
        </a:p>
      </dsp:txBody>
      <dsp:txXfrm>
        <a:off x="2965053" y="2503438"/>
        <a:ext cx="2876028" cy="2503438"/>
      </dsp:txXfrm>
    </dsp:sp>
    <dsp:sp modelId="{B2619038-0F2B-4CFA-9ED9-7CDCA841B626}">
      <dsp:nvSpPr>
        <dsp:cNvPr id="0" name=""/>
        <dsp:cNvSpPr/>
      </dsp:nvSpPr>
      <dsp:spPr>
        <a:xfrm>
          <a:off x="3338503" y="116627"/>
          <a:ext cx="2084112" cy="2084112"/>
        </a:xfrm>
        <a:prstGeom prst="ellipse">
          <a:avLst/>
        </a:prstGeom>
        <a:blipFill rotWithShape="1">
          <a:blip xmlns:r="http://schemas.openxmlformats.org/officeDocument/2006/relationships" r:embed="rId2"/>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DF196B-16E4-480C-9747-39BA7B643AE5}">
      <dsp:nvSpPr>
        <dsp:cNvPr id="0" name=""/>
        <dsp:cNvSpPr/>
      </dsp:nvSpPr>
      <dsp:spPr>
        <a:xfrm>
          <a:off x="5927363" y="0"/>
          <a:ext cx="2876028" cy="6258596"/>
        </a:xfrm>
        <a:prstGeom prst="roundRect">
          <a:avLst>
            <a:gd name="adj" fmla="val 10000"/>
          </a:avLst>
        </a:prstGeom>
        <a:solidFill>
          <a:schemeClr val="tx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600" kern="1200" dirty="0"/>
        </a:p>
        <a:p>
          <a:pPr marL="0" lvl="0" indent="0" algn="l" defTabSz="666750">
            <a:lnSpc>
              <a:spcPct val="100000"/>
            </a:lnSpc>
            <a:spcBef>
              <a:spcPct val="0"/>
            </a:spcBef>
            <a:spcAft>
              <a:spcPts val="0"/>
            </a:spcAft>
            <a:buNone/>
          </a:pPr>
          <a:r>
            <a:rPr lang="en-US" sz="1600" kern="1200" dirty="0"/>
            <a:t>1534: Khizr Reis Barbarossa appointed as grand admiral</a:t>
          </a:r>
        </a:p>
        <a:p>
          <a:pPr marL="0" lvl="0" indent="0" algn="l" defTabSz="666750">
            <a:lnSpc>
              <a:spcPct val="100000"/>
            </a:lnSpc>
            <a:spcBef>
              <a:spcPct val="0"/>
            </a:spcBef>
            <a:spcAft>
              <a:spcPts val="0"/>
            </a:spcAft>
            <a:buNone/>
          </a:pPr>
          <a:r>
            <a:rPr lang="en-US" sz="1600" kern="1200" dirty="0"/>
            <a:t>1538: Victory at Preveza</a:t>
          </a:r>
        </a:p>
        <a:p>
          <a:pPr marL="0" lvl="0" indent="0" algn="l" defTabSz="666750">
            <a:lnSpc>
              <a:spcPct val="100000"/>
            </a:lnSpc>
            <a:spcBef>
              <a:spcPct val="0"/>
            </a:spcBef>
            <a:spcAft>
              <a:spcPts val="0"/>
            </a:spcAft>
            <a:buNone/>
          </a:pPr>
          <a:r>
            <a:rPr lang="en-US" sz="1600" kern="1200" dirty="0"/>
            <a:t>1546: Death of </a:t>
          </a:r>
          <a:r>
            <a:rPr lang="en-US" sz="1600" kern="1200" dirty="0" err="1"/>
            <a:t>Haydreddin</a:t>
          </a:r>
          <a:r>
            <a:rPr lang="en-US" sz="1600" kern="1200" dirty="0"/>
            <a:t> Barbarossa</a:t>
          </a:r>
        </a:p>
        <a:p>
          <a:pPr marL="0" lvl="0" indent="0" algn="l" defTabSz="666750">
            <a:lnSpc>
              <a:spcPct val="100000"/>
            </a:lnSpc>
            <a:spcBef>
              <a:spcPct val="0"/>
            </a:spcBef>
            <a:spcAft>
              <a:spcPts val="0"/>
            </a:spcAft>
            <a:buNone/>
          </a:pPr>
          <a:r>
            <a:rPr lang="en-US" sz="1600" kern="1200" dirty="0"/>
            <a:t>1538: Four campaigns to India under commands of </a:t>
          </a:r>
          <a:r>
            <a:rPr lang="en-US" sz="1600" kern="1200" dirty="0" err="1"/>
            <a:t>Hadim</a:t>
          </a:r>
          <a:r>
            <a:rPr lang="en-US" sz="1600" kern="1200" dirty="0"/>
            <a:t> Suleyman Pasha, Piri Reis, Murad Reis, </a:t>
          </a:r>
          <a:r>
            <a:rPr lang="en-US" sz="1600" kern="1200" dirty="0" err="1"/>
            <a:t>Seydi</a:t>
          </a:r>
          <a:r>
            <a:rPr lang="en-US" sz="1600" kern="1200" dirty="0"/>
            <a:t> Ali Reis</a:t>
          </a:r>
        </a:p>
        <a:p>
          <a:pPr marL="0" lvl="0" indent="0" algn="l" defTabSz="666750">
            <a:lnSpc>
              <a:spcPct val="100000"/>
            </a:lnSpc>
            <a:spcBef>
              <a:spcPct val="0"/>
            </a:spcBef>
            <a:spcAft>
              <a:spcPts val="0"/>
            </a:spcAft>
            <a:buNone/>
          </a:pPr>
          <a:r>
            <a:rPr lang="en-US" sz="1600" kern="1200" dirty="0"/>
            <a:t>1560: Victory at Djerba</a:t>
          </a:r>
        </a:p>
        <a:p>
          <a:pPr marL="0" lvl="0" indent="0" algn="l" defTabSz="666750">
            <a:lnSpc>
              <a:spcPct val="100000"/>
            </a:lnSpc>
            <a:spcBef>
              <a:spcPct val="0"/>
            </a:spcBef>
            <a:spcAft>
              <a:spcPts val="0"/>
            </a:spcAft>
            <a:buNone/>
          </a:pPr>
          <a:r>
            <a:rPr lang="en-US" sz="1600" kern="1200" dirty="0"/>
            <a:t>1565: Siege of Malta</a:t>
          </a:r>
        </a:p>
        <a:p>
          <a:pPr marL="0" lvl="0" indent="0" algn="l" defTabSz="666750">
            <a:lnSpc>
              <a:spcPct val="100000"/>
            </a:lnSpc>
            <a:spcBef>
              <a:spcPct val="0"/>
            </a:spcBef>
            <a:spcAft>
              <a:spcPts val="0"/>
            </a:spcAft>
            <a:buNone/>
          </a:pPr>
          <a:endParaRPr lang="en-US" sz="1500" kern="1200" dirty="0"/>
        </a:p>
        <a:p>
          <a:pPr marL="0" lvl="0" indent="0" algn="ctr" defTabSz="666750">
            <a:lnSpc>
              <a:spcPct val="90000"/>
            </a:lnSpc>
            <a:spcBef>
              <a:spcPct val="0"/>
            </a:spcBef>
            <a:spcAft>
              <a:spcPct val="35000"/>
            </a:spcAft>
            <a:buNone/>
          </a:pPr>
          <a:endParaRPr lang="en-US" sz="1200" kern="1200" dirty="0"/>
        </a:p>
        <a:p>
          <a:pPr marL="0" lvl="0" indent="0" algn="ctr" defTabSz="666750">
            <a:lnSpc>
              <a:spcPct val="90000"/>
            </a:lnSpc>
            <a:spcBef>
              <a:spcPct val="0"/>
            </a:spcBef>
            <a:spcAft>
              <a:spcPct val="35000"/>
            </a:spcAft>
            <a:buNone/>
          </a:pPr>
          <a:endParaRPr lang="en-US" sz="1200" kern="1200" dirty="0"/>
        </a:p>
      </dsp:txBody>
      <dsp:txXfrm>
        <a:off x="5927363" y="2503438"/>
        <a:ext cx="2876028" cy="2503438"/>
      </dsp:txXfrm>
    </dsp:sp>
    <dsp:sp modelId="{CD865FAC-173D-4225-B375-27FD8BE9A991}">
      <dsp:nvSpPr>
        <dsp:cNvPr id="0" name=""/>
        <dsp:cNvSpPr/>
      </dsp:nvSpPr>
      <dsp:spPr>
        <a:xfrm>
          <a:off x="6300813" y="139135"/>
          <a:ext cx="2084112" cy="2084112"/>
        </a:xfrm>
        <a:prstGeom prst="ellipse">
          <a:avLst/>
        </a:prstGeom>
        <a:solidFill>
          <a:schemeClr val="tx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287A24-A147-43E4-9B08-B9B072580999}">
      <dsp:nvSpPr>
        <dsp:cNvPr id="0" name=""/>
        <dsp:cNvSpPr/>
      </dsp:nvSpPr>
      <dsp:spPr>
        <a:xfrm>
          <a:off x="8889673" y="0"/>
          <a:ext cx="2876028" cy="6258596"/>
        </a:xfrm>
        <a:prstGeom prst="roundRect">
          <a:avLst>
            <a:gd name="adj" fmla="val 10000"/>
          </a:avLst>
        </a:prstGeom>
        <a:solidFill>
          <a:schemeClr val="tx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100000"/>
            </a:lnSpc>
            <a:spcBef>
              <a:spcPct val="0"/>
            </a:spcBef>
            <a:spcAft>
              <a:spcPts val="0"/>
            </a:spcAft>
            <a:buNone/>
          </a:pPr>
          <a:r>
            <a:rPr lang="en-US" sz="1600" kern="1200" dirty="0"/>
            <a:t>1521: </a:t>
          </a:r>
          <a:r>
            <a:rPr lang="en-US" sz="1600" kern="1200" dirty="0" err="1"/>
            <a:t>Janbirdi</a:t>
          </a:r>
          <a:r>
            <a:rPr lang="en-US" sz="1600" kern="1200" dirty="0"/>
            <a:t> Al Ghazali Rebellion</a:t>
          </a:r>
        </a:p>
        <a:p>
          <a:pPr marL="0" lvl="0" indent="0" algn="l" defTabSz="711200">
            <a:lnSpc>
              <a:spcPct val="100000"/>
            </a:lnSpc>
            <a:spcBef>
              <a:spcPct val="0"/>
            </a:spcBef>
            <a:spcAft>
              <a:spcPts val="0"/>
            </a:spcAft>
            <a:buNone/>
          </a:pPr>
          <a:r>
            <a:rPr lang="en-US" sz="1600" kern="1200" dirty="0"/>
            <a:t>1524: Hain Ahmed Pasha Rebellion</a:t>
          </a:r>
        </a:p>
        <a:p>
          <a:pPr marL="0" lvl="0" indent="0" algn="l" defTabSz="711200">
            <a:lnSpc>
              <a:spcPct val="100000"/>
            </a:lnSpc>
            <a:spcBef>
              <a:spcPct val="0"/>
            </a:spcBef>
            <a:spcAft>
              <a:spcPts val="0"/>
            </a:spcAft>
            <a:buNone/>
          </a:pPr>
          <a:r>
            <a:rPr lang="en-US" sz="1600" kern="1200" dirty="0"/>
            <a:t>1515: Janissary Rebellion </a:t>
          </a:r>
        </a:p>
        <a:p>
          <a:pPr marL="0" lvl="0" indent="0" algn="l" defTabSz="711200">
            <a:lnSpc>
              <a:spcPct val="100000"/>
            </a:lnSpc>
            <a:spcBef>
              <a:spcPct val="0"/>
            </a:spcBef>
            <a:spcAft>
              <a:spcPts val="0"/>
            </a:spcAft>
            <a:buNone/>
          </a:pPr>
          <a:r>
            <a:rPr lang="en-US" sz="1600" kern="1200" dirty="0"/>
            <a:t>1551-1558: </a:t>
          </a:r>
          <a:r>
            <a:rPr lang="en-US" sz="1600" kern="1200" dirty="0" err="1"/>
            <a:t>Suleymaniye</a:t>
          </a:r>
          <a:r>
            <a:rPr lang="en-US" sz="1600" kern="1200" dirty="0"/>
            <a:t> Mosque Complex</a:t>
          </a:r>
        </a:p>
        <a:p>
          <a:pPr marL="0" lvl="0" indent="0" algn="l" defTabSz="711200">
            <a:lnSpc>
              <a:spcPct val="100000"/>
            </a:lnSpc>
            <a:spcBef>
              <a:spcPct val="0"/>
            </a:spcBef>
            <a:spcAft>
              <a:spcPts val="0"/>
            </a:spcAft>
            <a:buNone/>
          </a:pPr>
          <a:r>
            <a:rPr lang="en-US" sz="1600" kern="1200" dirty="0"/>
            <a:t>1558: Prince Bayezid Rebels</a:t>
          </a:r>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dsp:txBody>
      <dsp:txXfrm>
        <a:off x="8889673" y="2503438"/>
        <a:ext cx="2876028" cy="2503438"/>
      </dsp:txXfrm>
    </dsp:sp>
    <dsp:sp modelId="{F8BF43A6-60C3-4117-8B71-A524E41AEA43}">
      <dsp:nvSpPr>
        <dsp:cNvPr id="0" name=""/>
        <dsp:cNvSpPr/>
      </dsp:nvSpPr>
      <dsp:spPr>
        <a:xfrm>
          <a:off x="9285631" y="127881"/>
          <a:ext cx="2084112" cy="2084112"/>
        </a:xfrm>
        <a:prstGeom prst="ellipse">
          <a:avLst/>
        </a:prstGeom>
        <a:solidFill>
          <a:schemeClr val="tx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34C177-F7AC-436A-A52C-CAA4DD9D64CB}">
      <dsp:nvSpPr>
        <dsp:cNvPr id="0" name=""/>
        <dsp:cNvSpPr/>
      </dsp:nvSpPr>
      <dsp:spPr>
        <a:xfrm>
          <a:off x="530069" y="5319806"/>
          <a:ext cx="10826970" cy="938789"/>
        </a:xfrm>
        <a:prstGeom prst="leftRightArrow">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BE6197-DDA1-48CB-9C72-5B2CC5EC5D66}">
      <dsp:nvSpPr>
        <dsp:cNvPr id="0" name=""/>
        <dsp:cNvSpPr/>
      </dsp:nvSpPr>
      <dsp:spPr>
        <a:xfrm>
          <a:off x="2743" y="0"/>
          <a:ext cx="2876028" cy="6258596"/>
        </a:xfrm>
        <a:prstGeom prst="roundRect">
          <a:avLst>
            <a:gd name="adj" fmla="val 10000"/>
          </a:avLst>
        </a:prstGeom>
        <a:solidFill>
          <a:schemeClr val="bg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l" defTabSz="622300">
            <a:lnSpc>
              <a:spcPct val="100000"/>
            </a:lnSpc>
            <a:spcBef>
              <a:spcPct val="0"/>
            </a:spcBef>
            <a:spcAft>
              <a:spcPts val="0"/>
            </a:spcAft>
            <a:buNone/>
          </a:pPr>
          <a:endParaRPr lang="en-US" sz="1500" kern="1200" dirty="0"/>
        </a:p>
        <a:p>
          <a:pPr marL="0" lvl="0" indent="0" algn="l" defTabSz="622300">
            <a:lnSpc>
              <a:spcPct val="100000"/>
            </a:lnSpc>
            <a:spcBef>
              <a:spcPct val="0"/>
            </a:spcBef>
            <a:spcAft>
              <a:spcPts val="0"/>
            </a:spcAft>
            <a:buNone/>
          </a:pPr>
          <a:r>
            <a:rPr lang="en-US" sz="1600" kern="1200" dirty="0"/>
            <a:t>1521: Belgrade taken</a:t>
          </a:r>
        </a:p>
        <a:p>
          <a:pPr marL="0" lvl="0" indent="0" algn="l" defTabSz="622300">
            <a:lnSpc>
              <a:spcPct val="100000"/>
            </a:lnSpc>
            <a:spcBef>
              <a:spcPct val="0"/>
            </a:spcBef>
            <a:spcAft>
              <a:spcPts val="0"/>
            </a:spcAft>
            <a:buNone/>
          </a:pPr>
          <a:r>
            <a:rPr lang="en-US" sz="1600" kern="1200" dirty="0"/>
            <a:t>1522: Rhodes taken</a:t>
          </a:r>
        </a:p>
        <a:p>
          <a:pPr marL="0" lvl="0" indent="0" algn="l" defTabSz="622300">
            <a:lnSpc>
              <a:spcPct val="100000"/>
            </a:lnSpc>
            <a:spcBef>
              <a:spcPct val="0"/>
            </a:spcBef>
            <a:spcAft>
              <a:spcPts val="0"/>
            </a:spcAft>
            <a:buNone/>
          </a:pPr>
          <a:r>
            <a:rPr lang="en-US" sz="1600" kern="1200" dirty="0"/>
            <a:t>1526: Alliance: Francis I of France</a:t>
          </a:r>
        </a:p>
        <a:p>
          <a:pPr marL="0" lvl="0" indent="0" algn="l" defTabSz="622300">
            <a:lnSpc>
              <a:spcPct val="100000"/>
            </a:lnSpc>
            <a:spcBef>
              <a:spcPct val="0"/>
            </a:spcBef>
            <a:spcAft>
              <a:spcPts val="0"/>
            </a:spcAft>
            <a:buNone/>
          </a:pPr>
          <a:r>
            <a:rPr lang="en-US" sz="1600" kern="1200" dirty="0"/>
            <a:t>1526: Victory against Hungary at Battle of Mohacs</a:t>
          </a:r>
        </a:p>
        <a:p>
          <a:pPr marL="0" lvl="0" indent="0" algn="l" defTabSz="622300">
            <a:lnSpc>
              <a:spcPct val="100000"/>
            </a:lnSpc>
            <a:spcBef>
              <a:spcPct val="0"/>
            </a:spcBef>
            <a:spcAft>
              <a:spcPts val="0"/>
            </a:spcAft>
            <a:buNone/>
          </a:pPr>
          <a:r>
            <a:rPr lang="en-US" sz="1600" kern="1200" dirty="0"/>
            <a:t>1529: First siege of Vienna</a:t>
          </a:r>
        </a:p>
        <a:p>
          <a:pPr marL="0" lvl="0" indent="0" algn="l" defTabSz="622300">
            <a:lnSpc>
              <a:spcPct val="100000"/>
            </a:lnSpc>
            <a:spcBef>
              <a:spcPct val="0"/>
            </a:spcBef>
            <a:spcAft>
              <a:spcPts val="0"/>
            </a:spcAft>
            <a:buNone/>
          </a:pPr>
          <a:r>
            <a:rPr lang="en-US" sz="1600" kern="1200" dirty="0"/>
            <a:t>1529: Buda taken</a:t>
          </a:r>
        </a:p>
        <a:p>
          <a:pPr marL="0" lvl="0" indent="0" algn="l" defTabSz="622300">
            <a:lnSpc>
              <a:spcPct val="100000"/>
            </a:lnSpc>
            <a:spcBef>
              <a:spcPct val="0"/>
            </a:spcBef>
            <a:spcAft>
              <a:spcPts val="0"/>
            </a:spcAft>
            <a:buNone/>
          </a:pPr>
          <a:r>
            <a:rPr lang="en-US" sz="1600" kern="1200" dirty="0"/>
            <a:t>1532: Siege of Guns</a:t>
          </a:r>
        </a:p>
        <a:p>
          <a:pPr marL="0" lvl="0" indent="0" algn="l" defTabSz="622300">
            <a:lnSpc>
              <a:spcPct val="100000"/>
            </a:lnSpc>
            <a:spcBef>
              <a:spcPct val="0"/>
            </a:spcBef>
            <a:spcAft>
              <a:spcPts val="0"/>
            </a:spcAft>
            <a:buNone/>
          </a:pPr>
          <a:r>
            <a:rPr lang="en-US" sz="1600" kern="1200" dirty="0"/>
            <a:t>1537: Italy Campaign</a:t>
          </a:r>
        </a:p>
        <a:p>
          <a:pPr marL="0" lvl="0" indent="0" algn="l" defTabSz="622300">
            <a:lnSpc>
              <a:spcPct val="100000"/>
            </a:lnSpc>
            <a:spcBef>
              <a:spcPct val="0"/>
            </a:spcBef>
            <a:spcAft>
              <a:spcPts val="0"/>
            </a:spcAft>
            <a:buNone/>
          </a:pPr>
          <a:r>
            <a:rPr lang="en-US" sz="1600" kern="1200" dirty="0"/>
            <a:t>1538: Moldavia Campaign</a:t>
          </a:r>
        </a:p>
        <a:p>
          <a:pPr marL="0" lvl="0" indent="0" algn="l" defTabSz="622300">
            <a:lnSpc>
              <a:spcPct val="100000"/>
            </a:lnSpc>
            <a:spcBef>
              <a:spcPct val="0"/>
            </a:spcBef>
            <a:spcAft>
              <a:spcPts val="0"/>
            </a:spcAft>
            <a:buNone/>
          </a:pPr>
          <a:r>
            <a:rPr lang="en-US" sz="1600" kern="1200" dirty="0"/>
            <a:t>1541: Reconquest of Buda</a:t>
          </a:r>
        </a:p>
        <a:p>
          <a:pPr marL="0" lvl="0" indent="0" algn="l" defTabSz="622300">
            <a:lnSpc>
              <a:spcPct val="100000"/>
            </a:lnSpc>
            <a:spcBef>
              <a:spcPct val="0"/>
            </a:spcBef>
            <a:spcAft>
              <a:spcPts val="0"/>
            </a:spcAft>
            <a:buNone/>
          </a:pPr>
          <a:r>
            <a:rPr lang="en-US" sz="1600" kern="1200" dirty="0"/>
            <a:t>1543: Esztergom, Pecs taken</a:t>
          </a:r>
        </a:p>
        <a:p>
          <a:pPr marL="0" lvl="0" indent="0" algn="l" defTabSz="622300">
            <a:lnSpc>
              <a:spcPct val="100000"/>
            </a:lnSpc>
            <a:spcBef>
              <a:spcPct val="0"/>
            </a:spcBef>
            <a:spcAft>
              <a:spcPts val="0"/>
            </a:spcAft>
            <a:buNone/>
          </a:pPr>
          <a:r>
            <a:rPr lang="en-US" sz="1600" kern="1200" dirty="0"/>
            <a:t>1547: Conquest of Timisoara</a:t>
          </a:r>
        </a:p>
        <a:p>
          <a:pPr marL="0" lvl="0" indent="0" algn="l" defTabSz="622300">
            <a:lnSpc>
              <a:spcPct val="100000"/>
            </a:lnSpc>
            <a:spcBef>
              <a:spcPct val="0"/>
            </a:spcBef>
            <a:spcAft>
              <a:spcPts val="0"/>
            </a:spcAft>
            <a:buNone/>
          </a:pPr>
          <a:r>
            <a:rPr lang="en-US" sz="1600" kern="1200" dirty="0"/>
            <a:t>1566: Conquest of </a:t>
          </a:r>
          <a:r>
            <a:rPr lang="en-US" sz="1600" kern="1200" dirty="0" err="1"/>
            <a:t>Szigetvar</a:t>
          </a:r>
          <a:endParaRPr lang="en-US" sz="1600" kern="1200" dirty="0"/>
        </a:p>
        <a:p>
          <a:pPr marL="0" lvl="0" indent="0" algn="ctr" defTabSz="622300">
            <a:lnSpc>
              <a:spcPct val="90000"/>
            </a:lnSpc>
            <a:spcBef>
              <a:spcPct val="0"/>
            </a:spcBef>
            <a:spcAft>
              <a:spcPct val="35000"/>
            </a:spcAft>
            <a:buNone/>
          </a:pPr>
          <a:endParaRPr lang="en-US" sz="1400" kern="1200" dirty="0"/>
        </a:p>
      </dsp:txBody>
      <dsp:txXfrm>
        <a:off x="2743" y="2503438"/>
        <a:ext cx="2876028" cy="2503438"/>
      </dsp:txXfrm>
    </dsp:sp>
    <dsp:sp modelId="{5774DC6D-6878-4832-92AC-178860AA30F7}">
      <dsp:nvSpPr>
        <dsp:cNvPr id="0" name=""/>
        <dsp:cNvSpPr/>
      </dsp:nvSpPr>
      <dsp:spPr>
        <a:xfrm>
          <a:off x="387447" y="105352"/>
          <a:ext cx="2084112" cy="2084112"/>
        </a:xfrm>
        <a:prstGeom prst="ellipse">
          <a:avLst/>
        </a:prstGeom>
        <a:blipFill rotWithShape="1">
          <a:blip xmlns:r="http://schemas.openxmlformats.org/officeDocument/2006/relationships" r:embed="rId1"/>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474FBA-21AE-40C6-B7E3-46005ECA9533}">
      <dsp:nvSpPr>
        <dsp:cNvPr id="0" name=""/>
        <dsp:cNvSpPr/>
      </dsp:nvSpPr>
      <dsp:spPr>
        <a:xfrm>
          <a:off x="2965053" y="0"/>
          <a:ext cx="2876028" cy="6258596"/>
        </a:xfrm>
        <a:prstGeom prst="roundRect">
          <a:avLst>
            <a:gd name="adj" fmla="val 10000"/>
          </a:avLst>
        </a:prstGeom>
        <a:solidFill>
          <a:schemeClr val="bg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r>
            <a:rPr lang="en-US" sz="1600" kern="1200" dirty="0"/>
            <a:t>1533-1534: Campaign of the Two </a:t>
          </a:r>
          <a:r>
            <a:rPr lang="en-US" sz="1600" kern="1200" dirty="0" err="1"/>
            <a:t>Iraqs</a:t>
          </a:r>
          <a:r>
            <a:rPr lang="en-US" sz="1600" kern="1200" dirty="0"/>
            <a:t>, Baghdad taken</a:t>
          </a:r>
        </a:p>
        <a:p>
          <a:pPr marL="0" lvl="0" indent="0" algn="l" defTabSz="666750">
            <a:lnSpc>
              <a:spcPct val="100000"/>
            </a:lnSpc>
            <a:spcBef>
              <a:spcPct val="0"/>
            </a:spcBef>
            <a:spcAft>
              <a:spcPts val="0"/>
            </a:spcAft>
            <a:buNone/>
          </a:pPr>
          <a:r>
            <a:rPr lang="en-US" sz="1600" kern="1200" dirty="0"/>
            <a:t>1538: Basra taken</a:t>
          </a:r>
        </a:p>
        <a:p>
          <a:pPr marL="0" lvl="0" indent="0" algn="l" defTabSz="666750">
            <a:lnSpc>
              <a:spcPct val="100000"/>
            </a:lnSpc>
            <a:spcBef>
              <a:spcPct val="0"/>
            </a:spcBef>
            <a:spcAft>
              <a:spcPts val="0"/>
            </a:spcAft>
            <a:buNone/>
          </a:pPr>
          <a:r>
            <a:rPr lang="en-US" sz="1600" kern="1200" dirty="0"/>
            <a:t>1548: Second Campaign against the Safavids</a:t>
          </a:r>
        </a:p>
        <a:p>
          <a:pPr marL="0" lvl="0" indent="0" algn="l" defTabSz="666750">
            <a:lnSpc>
              <a:spcPct val="100000"/>
            </a:lnSpc>
            <a:spcBef>
              <a:spcPct val="0"/>
            </a:spcBef>
            <a:spcAft>
              <a:spcPts val="0"/>
            </a:spcAft>
            <a:buNone/>
          </a:pPr>
          <a:r>
            <a:rPr lang="en-US" sz="1600" kern="1200" dirty="0"/>
            <a:t>1553: Nakhichevan Campaign and execution of Prince Mustafa</a:t>
          </a:r>
        </a:p>
        <a:p>
          <a:pPr marL="0" lvl="0" indent="0" algn="l" defTabSz="666750">
            <a:lnSpc>
              <a:spcPct val="100000"/>
            </a:lnSpc>
            <a:spcBef>
              <a:spcPct val="0"/>
            </a:spcBef>
            <a:spcAft>
              <a:spcPts val="0"/>
            </a:spcAft>
            <a:buNone/>
          </a:pPr>
          <a:r>
            <a:rPr lang="en-US" sz="1600" kern="1200" dirty="0"/>
            <a:t>1554: Yerevan taken</a:t>
          </a:r>
        </a:p>
        <a:p>
          <a:pPr marL="0" lvl="0" indent="0" algn="l" defTabSz="666750">
            <a:lnSpc>
              <a:spcPct val="100000"/>
            </a:lnSpc>
            <a:spcBef>
              <a:spcPct val="0"/>
            </a:spcBef>
            <a:spcAft>
              <a:spcPts val="0"/>
            </a:spcAft>
            <a:buNone/>
          </a:pPr>
          <a:r>
            <a:rPr lang="en-US" sz="1600" kern="1200" dirty="0"/>
            <a:t>1555: Peace of </a:t>
          </a:r>
          <a:r>
            <a:rPr lang="en-US" sz="1600" kern="1200" dirty="0" err="1"/>
            <a:t>Amasya</a:t>
          </a:r>
          <a:endParaRPr lang="en-US" sz="16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000" kern="1200" dirty="0"/>
        </a:p>
        <a:p>
          <a:pPr marL="0" lvl="0" indent="0" algn="ctr" defTabSz="666750">
            <a:lnSpc>
              <a:spcPct val="100000"/>
            </a:lnSpc>
            <a:spcBef>
              <a:spcPct val="0"/>
            </a:spcBef>
            <a:spcAft>
              <a:spcPct val="35000"/>
            </a:spcAft>
            <a:buNone/>
          </a:pPr>
          <a:endParaRPr lang="en-US" sz="1200" kern="1200" dirty="0"/>
        </a:p>
        <a:p>
          <a:pPr marL="0" lvl="0" indent="0" algn="ctr" defTabSz="666750">
            <a:lnSpc>
              <a:spcPct val="100000"/>
            </a:lnSpc>
            <a:spcBef>
              <a:spcPct val="0"/>
            </a:spcBef>
            <a:spcAft>
              <a:spcPct val="35000"/>
            </a:spcAft>
            <a:buNone/>
          </a:pPr>
          <a:endParaRPr lang="en-US" sz="1200" kern="1200" dirty="0"/>
        </a:p>
      </dsp:txBody>
      <dsp:txXfrm>
        <a:off x="2965053" y="2503438"/>
        <a:ext cx="2876028" cy="2503438"/>
      </dsp:txXfrm>
    </dsp:sp>
    <dsp:sp modelId="{B2619038-0F2B-4CFA-9ED9-7CDCA841B626}">
      <dsp:nvSpPr>
        <dsp:cNvPr id="0" name=""/>
        <dsp:cNvSpPr/>
      </dsp:nvSpPr>
      <dsp:spPr>
        <a:xfrm>
          <a:off x="3338503" y="116627"/>
          <a:ext cx="2084112" cy="2084112"/>
        </a:xfrm>
        <a:prstGeom prst="ellipse">
          <a:avLst/>
        </a:prstGeom>
        <a:solidFill>
          <a:schemeClr val="bg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DF196B-16E4-480C-9747-39BA7B643AE5}">
      <dsp:nvSpPr>
        <dsp:cNvPr id="0" name=""/>
        <dsp:cNvSpPr/>
      </dsp:nvSpPr>
      <dsp:spPr>
        <a:xfrm>
          <a:off x="5927363" y="0"/>
          <a:ext cx="2876028" cy="62585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600" kern="1200" dirty="0"/>
        </a:p>
        <a:p>
          <a:pPr marL="0" lvl="0" indent="0" algn="l" defTabSz="666750">
            <a:lnSpc>
              <a:spcPct val="100000"/>
            </a:lnSpc>
            <a:spcBef>
              <a:spcPct val="0"/>
            </a:spcBef>
            <a:spcAft>
              <a:spcPts val="0"/>
            </a:spcAft>
            <a:buNone/>
          </a:pPr>
          <a:r>
            <a:rPr lang="en-US" sz="1600" kern="1200" dirty="0"/>
            <a:t>1534: Khizr Reis Barbarossa appointed as grand admiral</a:t>
          </a:r>
        </a:p>
        <a:p>
          <a:pPr marL="0" lvl="0" indent="0" algn="l" defTabSz="666750">
            <a:lnSpc>
              <a:spcPct val="100000"/>
            </a:lnSpc>
            <a:spcBef>
              <a:spcPct val="0"/>
            </a:spcBef>
            <a:spcAft>
              <a:spcPts val="0"/>
            </a:spcAft>
            <a:buNone/>
          </a:pPr>
          <a:r>
            <a:rPr lang="en-US" sz="1600" kern="1200" dirty="0"/>
            <a:t>1538: Victory at Preveza</a:t>
          </a:r>
        </a:p>
        <a:p>
          <a:pPr marL="0" lvl="0" indent="0" algn="l" defTabSz="666750">
            <a:lnSpc>
              <a:spcPct val="100000"/>
            </a:lnSpc>
            <a:spcBef>
              <a:spcPct val="0"/>
            </a:spcBef>
            <a:spcAft>
              <a:spcPts val="0"/>
            </a:spcAft>
            <a:buNone/>
          </a:pPr>
          <a:r>
            <a:rPr lang="en-US" sz="1600" kern="1200" dirty="0"/>
            <a:t>1546: Death of </a:t>
          </a:r>
          <a:r>
            <a:rPr lang="en-US" sz="1600" kern="1200" dirty="0" err="1"/>
            <a:t>Haydreddin</a:t>
          </a:r>
          <a:r>
            <a:rPr lang="en-US" sz="1600" kern="1200" dirty="0"/>
            <a:t> Barbarossa</a:t>
          </a:r>
        </a:p>
        <a:p>
          <a:pPr marL="0" lvl="0" indent="0" algn="l" defTabSz="666750">
            <a:lnSpc>
              <a:spcPct val="100000"/>
            </a:lnSpc>
            <a:spcBef>
              <a:spcPct val="0"/>
            </a:spcBef>
            <a:spcAft>
              <a:spcPts val="0"/>
            </a:spcAft>
            <a:buNone/>
          </a:pPr>
          <a:r>
            <a:rPr lang="en-US" sz="1600" kern="1200" dirty="0"/>
            <a:t>1538: Four campaigns to India under commands of </a:t>
          </a:r>
          <a:r>
            <a:rPr lang="en-US" sz="1600" kern="1200" dirty="0" err="1"/>
            <a:t>Hadim</a:t>
          </a:r>
          <a:r>
            <a:rPr lang="en-US" sz="1600" kern="1200" dirty="0"/>
            <a:t> Suleyman Pasha, Piri Reis, Murad Reis, </a:t>
          </a:r>
          <a:r>
            <a:rPr lang="en-US" sz="1600" kern="1200" dirty="0" err="1"/>
            <a:t>Seydi</a:t>
          </a:r>
          <a:r>
            <a:rPr lang="en-US" sz="1600" kern="1200" dirty="0"/>
            <a:t> Ali Reis</a:t>
          </a:r>
        </a:p>
        <a:p>
          <a:pPr marL="0" lvl="0" indent="0" algn="l" defTabSz="666750">
            <a:lnSpc>
              <a:spcPct val="100000"/>
            </a:lnSpc>
            <a:spcBef>
              <a:spcPct val="0"/>
            </a:spcBef>
            <a:spcAft>
              <a:spcPts val="0"/>
            </a:spcAft>
            <a:buNone/>
          </a:pPr>
          <a:r>
            <a:rPr lang="en-US" sz="1600" kern="1200" dirty="0"/>
            <a:t>1560: Victory at Djerba</a:t>
          </a:r>
        </a:p>
        <a:p>
          <a:pPr marL="0" lvl="0" indent="0" algn="l" defTabSz="666750">
            <a:lnSpc>
              <a:spcPct val="100000"/>
            </a:lnSpc>
            <a:spcBef>
              <a:spcPct val="0"/>
            </a:spcBef>
            <a:spcAft>
              <a:spcPts val="0"/>
            </a:spcAft>
            <a:buNone/>
          </a:pPr>
          <a:r>
            <a:rPr lang="en-US" sz="1600" kern="1200" dirty="0"/>
            <a:t>1565: Siege of Malta</a:t>
          </a:r>
        </a:p>
        <a:p>
          <a:pPr marL="0" lvl="0" indent="0" algn="l" defTabSz="666750">
            <a:lnSpc>
              <a:spcPct val="100000"/>
            </a:lnSpc>
            <a:spcBef>
              <a:spcPct val="0"/>
            </a:spcBef>
            <a:spcAft>
              <a:spcPts val="0"/>
            </a:spcAft>
            <a:buNone/>
          </a:pPr>
          <a:endParaRPr lang="en-US" sz="1500" kern="1200" dirty="0"/>
        </a:p>
        <a:p>
          <a:pPr marL="0" lvl="0" indent="0" algn="ctr" defTabSz="666750">
            <a:lnSpc>
              <a:spcPct val="90000"/>
            </a:lnSpc>
            <a:spcBef>
              <a:spcPct val="0"/>
            </a:spcBef>
            <a:spcAft>
              <a:spcPct val="35000"/>
            </a:spcAft>
            <a:buNone/>
          </a:pPr>
          <a:endParaRPr lang="en-US" sz="1200" kern="1200" dirty="0"/>
        </a:p>
        <a:p>
          <a:pPr marL="0" lvl="0" indent="0" algn="ctr" defTabSz="666750">
            <a:lnSpc>
              <a:spcPct val="90000"/>
            </a:lnSpc>
            <a:spcBef>
              <a:spcPct val="0"/>
            </a:spcBef>
            <a:spcAft>
              <a:spcPct val="35000"/>
            </a:spcAft>
            <a:buNone/>
          </a:pPr>
          <a:endParaRPr lang="en-US" sz="1200" kern="1200" dirty="0"/>
        </a:p>
      </dsp:txBody>
      <dsp:txXfrm>
        <a:off x="5927363" y="2503438"/>
        <a:ext cx="2876028" cy="2503438"/>
      </dsp:txXfrm>
    </dsp:sp>
    <dsp:sp modelId="{CD865FAC-173D-4225-B375-27FD8BE9A991}">
      <dsp:nvSpPr>
        <dsp:cNvPr id="0" name=""/>
        <dsp:cNvSpPr/>
      </dsp:nvSpPr>
      <dsp:spPr>
        <a:xfrm>
          <a:off x="6300813" y="139135"/>
          <a:ext cx="2084112" cy="2084112"/>
        </a:xfrm>
        <a:prstGeom prst="ellipse">
          <a:avLst/>
        </a:prstGeom>
        <a:blipFill rotWithShape="1">
          <a:blip xmlns:r="http://schemas.openxmlformats.org/officeDocument/2006/relationships" r:embed="rId2"/>
          <a:srcRect/>
          <a:stretch>
            <a:fillRect l="-16000" r="-1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287A24-A147-43E4-9B08-B9B072580999}">
      <dsp:nvSpPr>
        <dsp:cNvPr id="0" name=""/>
        <dsp:cNvSpPr/>
      </dsp:nvSpPr>
      <dsp:spPr>
        <a:xfrm>
          <a:off x="8889673" y="0"/>
          <a:ext cx="2876028" cy="6258596"/>
        </a:xfrm>
        <a:prstGeom prst="roundRect">
          <a:avLst>
            <a:gd name="adj" fmla="val 10000"/>
          </a:avLst>
        </a:prstGeom>
        <a:solidFill>
          <a:schemeClr val="bg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100000"/>
            </a:lnSpc>
            <a:spcBef>
              <a:spcPct val="0"/>
            </a:spcBef>
            <a:spcAft>
              <a:spcPts val="0"/>
            </a:spcAft>
            <a:buNone/>
          </a:pPr>
          <a:r>
            <a:rPr lang="en-US" sz="1600" kern="1200" dirty="0"/>
            <a:t>1521: </a:t>
          </a:r>
          <a:r>
            <a:rPr lang="en-US" sz="1600" kern="1200" dirty="0" err="1"/>
            <a:t>Janbirdi</a:t>
          </a:r>
          <a:r>
            <a:rPr lang="en-US" sz="1600" kern="1200" dirty="0"/>
            <a:t> Al Ghazali Rebellion</a:t>
          </a:r>
        </a:p>
        <a:p>
          <a:pPr marL="0" lvl="0" indent="0" algn="l" defTabSz="711200">
            <a:lnSpc>
              <a:spcPct val="100000"/>
            </a:lnSpc>
            <a:spcBef>
              <a:spcPct val="0"/>
            </a:spcBef>
            <a:spcAft>
              <a:spcPts val="0"/>
            </a:spcAft>
            <a:buNone/>
          </a:pPr>
          <a:r>
            <a:rPr lang="en-US" sz="1600" kern="1200" dirty="0"/>
            <a:t>1524: Hain Ahmed Pasha Rebellion</a:t>
          </a:r>
        </a:p>
        <a:p>
          <a:pPr marL="0" lvl="0" indent="0" algn="l" defTabSz="711200">
            <a:lnSpc>
              <a:spcPct val="100000"/>
            </a:lnSpc>
            <a:spcBef>
              <a:spcPct val="0"/>
            </a:spcBef>
            <a:spcAft>
              <a:spcPts val="0"/>
            </a:spcAft>
            <a:buNone/>
          </a:pPr>
          <a:r>
            <a:rPr lang="en-US" sz="1600" kern="1200" dirty="0"/>
            <a:t>1515: Janissary Rebellion </a:t>
          </a:r>
        </a:p>
        <a:p>
          <a:pPr marL="0" lvl="0" indent="0" algn="l" defTabSz="711200">
            <a:lnSpc>
              <a:spcPct val="100000"/>
            </a:lnSpc>
            <a:spcBef>
              <a:spcPct val="0"/>
            </a:spcBef>
            <a:spcAft>
              <a:spcPts val="0"/>
            </a:spcAft>
            <a:buNone/>
          </a:pPr>
          <a:r>
            <a:rPr lang="en-US" sz="1600" kern="1200" dirty="0"/>
            <a:t>1551-1558: </a:t>
          </a:r>
          <a:r>
            <a:rPr lang="en-US" sz="1600" kern="1200" dirty="0" err="1"/>
            <a:t>Suleymaniye</a:t>
          </a:r>
          <a:r>
            <a:rPr lang="en-US" sz="1600" kern="1200" dirty="0"/>
            <a:t> Mosque Complex</a:t>
          </a:r>
        </a:p>
        <a:p>
          <a:pPr marL="0" lvl="0" indent="0" algn="l" defTabSz="711200">
            <a:lnSpc>
              <a:spcPct val="100000"/>
            </a:lnSpc>
            <a:spcBef>
              <a:spcPct val="0"/>
            </a:spcBef>
            <a:spcAft>
              <a:spcPts val="0"/>
            </a:spcAft>
            <a:buNone/>
          </a:pPr>
          <a:r>
            <a:rPr lang="en-US" sz="1600" kern="1200" dirty="0"/>
            <a:t>1558: Prince Bayezid Rebels</a:t>
          </a:r>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dsp:txBody>
      <dsp:txXfrm>
        <a:off x="8889673" y="2503438"/>
        <a:ext cx="2876028" cy="2503438"/>
      </dsp:txXfrm>
    </dsp:sp>
    <dsp:sp modelId="{F8BF43A6-60C3-4117-8B71-A524E41AEA43}">
      <dsp:nvSpPr>
        <dsp:cNvPr id="0" name=""/>
        <dsp:cNvSpPr/>
      </dsp:nvSpPr>
      <dsp:spPr>
        <a:xfrm>
          <a:off x="9285631" y="127881"/>
          <a:ext cx="2084112" cy="2084112"/>
        </a:xfrm>
        <a:prstGeom prst="ellipse">
          <a:avLst/>
        </a:prstGeom>
        <a:solidFill>
          <a:schemeClr val="bg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34C177-F7AC-436A-A52C-CAA4DD9D64CB}">
      <dsp:nvSpPr>
        <dsp:cNvPr id="0" name=""/>
        <dsp:cNvSpPr/>
      </dsp:nvSpPr>
      <dsp:spPr>
        <a:xfrm>
          <a:off x="530069" y="5319806"/>
          <a:ext cx="10826970" cy="938789"/>
        </a:xfrm>
        <a:prstGeom prst="leftRightArrow">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BE6197-DDA1-48CB-9C72-5B2CC5EC5D66}">
      <dsp:nvSpPr>
        <dsp:cNvPr id="0" name=""/>
        <dsp:cNvSpPr/>
      </dsp:nvSpPr>
      <dsp:spPr>
        <a:xfrm>
          <a:off x="2743" y="0"/>
          <a:ext cx="2876028" cy="6258596"/>
        </a:xfrm>
        <a:prstGeom prst="roundRect">
          <a:avLst>
            <a:gd name="adj" fmla="val 10000"/>
          </a:avLst>
        </a:prstGeom>
        <a:solidFill>
          <a:schemeClr val="bg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l" defTabSz="622300">
            <a:lnSpc>
              <a:spcPct val="100000"/>
            </a:lnSpc>
            <a:spcBef>
              <a:spcPct val="0"/>
            </a:spcBef>
            <a:spcAft>
              <a:spcPts val="0"/>
            </a:spcAft>
            <a:buNone/>
          </a:pPr>
          <a:endParaRPr lang="en-US" sz="1500" kern="1200" dirty="0"/>
        </a:p>
        <a:p>
          <a:pPr marL="0" lvl="0" indent="0" algn="l" defTabSz="622300">
            <a:lnSpc>
              <a:spcPct val="100000"/>
            </a:lnSpc>
            <a:spcBef>
              <a:spcPct val="0"/>
            </a:spcBef>
            <a:spcAft>
              <a:spcPts val="0"/>
            </a:spcAft>
            <a:buNone/>
          </a:pPr>
          <a:r>
            <a:rPr lang="en-US" sz="1600" kern="1200" dirty="0"/>
            <a:t>1521: Belgrade taken</a:t>
          </a:r>
        </a:p>
        <a:p>
          <a:pPr marL="0" lvl="0" indent="0" algn="l" defTabSz="622300">
            <a:lnSpc>
              <a:spcPct val="100000"/>
            </a:lnSpc>
            <a:spcBef>
              <a:spcPct val="0"/>
            </a:spcBef>
            <a:spcAft>
              <a:spcPts val="0"/>
            </a:spcAft>
            <a:buNone/>
          </a:pPr>
          <a:r>
            <a:rPr lang="en-US" sz="1600" kern="1200" dirty="0"/>
            <a:t>1522: Rhodes taken</a:t>
          </a:r>
        </a:p>
        <a:p>
          <a:pPr marL="0" lvl="0" indent="0" algn="l" defTabSz="622300">
            <a:lnSpc>
              <a:spcPct val="100000"/>
            </a:lnSpc>
            <a:spcBef>
              <a:spcPct val="0"/>
            </a:spcBef>
            <a:spcAft>
              <a:spcPts val="0"/>
            </a:spcAft>
            <a:buNone/>
          </a:pPr>
          <a:r>
            <a:rPr lang="en-US" sz="1600" kern="1200" dirty="0"/>
            <a:t>1526: Alliance: Francis I of France</a:t>
          </a:r>
        </a:p>
        <a:p>
          <a:pPr marL="0" lvl="0" indent="0" algn="l" defTabSz="622300">
            <a:lnSpc>
              <a:spcPct val="100000"/>
            </a:lnSpc>
            <a:spcBef>
              <a:spcPct val="0"/>
            </a:spcBef>
            <a:spcAft>
              <a:spcPts val="0"/>
            </a:spcAft>
            <a:buNone/>
          </a:pPr>
          <a:r>
            <a:rPr lang="en-US" sz="1600" kern="1200" dirty="0"/>
            <a:t>1526: Victory against Hungary at Battle of Mohacs</a:t>
          </a:r>
        </a:p>
        <a:p>
          <a:pPr marL="0" lvl="0" indent="0" algn="l" defTabSz="622300">
            <a:lnSpc>
              <a:spcPct val="100000"/>
            </a:lnSpc>
            <a:spcBef>
              <a:spcPct val="0"/>
            </a:spcBef>
            <a:spcAft>
              <a:spcPts val="0"/>
            </a:spcAft>
            <a:buNone/>
          </a:pPr>
          <a:r>
            <a:rPr lang="en-US" sz="1600" kern="1200" dirty="0"/>
            <a:t>1529: First siege of Vienna</a:t>
          </a:r>
        </a:p>
        <a:p>
          <a:pPr marL="0" lvl="0" indent="0" algn="l" defTabSz="622300">
            <a:lnSpc>
              <a:spcPct val="100000"/>
            </a:lnSpc>
            <a:spcBef>
              <a:spcPct val="0"/>
            </a:spcBef>
            <a:spcAft>
              <a:spcPts val="0"/>
            </a:spcAft>
            <a:buNone/>
          </a:pPr>
          <a:r>
            <a:rPr lang="en-US" sz="1600" kern="1200" dirty="0"/>
            <a:t>1529: Buda taken</a:t>
          </a:r>
        </a:p>
        <a:p>
          <a:pPr marL="0" lvl="0" indent="0" algn="l" defTabSz="622300">
            <a:lnSpc>
              <a:spcPct val="100000"/>
            </a:lnSpc>
            <a:spcBef>
              <a:spcPct val="0"/>
            </a:spcBef>
            <a:spcAft>
              <a:spcPts val="0"/>
            </a:spcAft>
            <a:buNone/>
          </a:pPr>
          <a:r>
            <a:rPr lang="en-US" sz="1600" kern="1200" dirty="0"/>
            <a:t>1532: Siege of Guns</a:t>
          </a:r>
        </a:p>
        <a:p>
          <a:pPr marL="0" lvl="0" indent="0" algn="l" defTabSz="622300">
            <a:lnSpc>
              <a:spcPct val="100000"/>
            </a:lnSpc>
            <a:spcBef>
              <a:spcPct val="0"/>
            </a:spcBef>
            <a:spcAft>
              <a:spcPts val="0"/>
            </a:spcAft>
            <a:buNone/>
          </a:pPr>
          <a:r>
            <a:rPr lang="en-US" sz="1600" kern="1200" dirty="0"/>
            <a:t>1537: Italy Campaign</a:t>
          </a:r>
        </a:p>
        <a:p>
          <a:pPr marL="0" lvl="0" indent="0" algn="l" defTabSz="622300">
            <a:lnSpc>
              <a:spcPct val="100000"/>
            </a:lnSpc>
            <a:spcBef>
              <a:spcPct val="0"/>
            </a:spcBef>
            <a:spcAft>
              <a:spcPts val="0"/>
            </a:spcAft>
            <a:buNone/>
          </a:pPr>
          <a:r>
            <a:rPr lang="en-US" sz="1600" kern="1200" dirty="0"/>
            <a:t>1538: Moldavia Campaign</a:t>
          </a:r>
        </a:p>
        <a:p>
          <a:pPr marL="0" lvl="0" indent="0" algn="l" defTabSz="622300">
            <a:lnSpc>
              <a:spcPct val="100000"/>
            </a:lnSpc>
            <a:spcBef>
              <a:spcPct val="0"/>
            </a:spcBef>
            <a:spcAft>
              <a:spcPts val="0"/>
            </a:spcAft>
            <a:buNone/>
          </a:pPr>
          <a:r>
            <a:rPr lang="en-US" sz="1600" kern="1200" dirty="0"/>
            <a:t>1541: Reconquest of Buda</a:t>
          </a:r>
        </a:p>
        <a:p>
          <a:pPr marL="0" lvl="0" indent="0" algn="l" defTabSz="622300">
            <a:lnSpc>
              <a:spcPct val="100000"/>
            </a:lnSpc>
            <a:spcBef>
              <a:spcPct val="0"/>
            </a:spcBef>
            <a:spcAft>
              <a:spcPts val="0"/>
            </a:spcAft>
            <a:buNone/>
          </a:pPr>
          <a:r>
            <a:rPr lang="en-US" sz="1600" kern="1200" dirty="0"/>
            <a:t>1543: Esztergom, Pecs taken</a:t>
          </a:r>
        </a:p>
        <a:p>
          <a:pPr marL="0" lvl="0" indent="0" algn="l" defTabSz="622300">
            <a:lnSpc>
              <a:spcPct val="100000"/>
            </a:lnSpc>
            <a:spcBef>
              <a:spcPct val="0"/>
            </a:spcBef>
            <a:spcAft>
              <a:spcPts val="0"/>
            </a:spcAft>
            <a:buNone/>
          </a:pPr>
          <a:r>
            <a:rPr lang="en-US" sz="1600" kern="1200" dirty="0"/>
            <a:t>1547: Conquest of Timisoara</a:t>
          </a:r>
        </a:p>
        <a:p>
          <a:pPr marL="0" lvl="0" indent="0" algn="l" defTabSz="622300">
            <a:lnSpc>
              <a:spcPct val="100000"/>
            </a:lnSpc>
            <a:spcBef>
              <a:spcPct val="0"/>
            </a:spcBef>
            <a:spcAft>
              <a:spcPts val="0"/>
            </a:spcAft>
            <a:buNone/>
          </a:pPr>
          <a:r>
            <a:rPr lang="en-US" sz="1600" kern="1200" dirty="0"/>
            <a:t>1566: Conquest of </a:t>
          </a:r>
          <a:r>
            <a:rPr lang="en-US" sz="1600" kern="1200" dirty="0" err="1"/>
            <a:t>Szigetvar</a:t>
          </a:r>
          <a:endParaRPr lang="en-US" sz="1600" kern="1200" dirty="0"/>
        </a:p>
        <a:p>
          <a:pPr marL="0" lvl="0" indent="0" algn="ctr" defTabSz="622300">
            <a:lnSpc>
              <a:spcPct val="90000"/>
            </a:lnSpc>
            <a:spcBef>
              <a:spcPct val="0"/>
            </a:spcBef>
            <a:spcAft>
              <a:spcPct val="35000"/>
            </a:spcAft>
            <a:buNone/>
          </a:pPr>
          <a:endParaRPr lang="en-US" sz="1400" kern="1200" dirty="0"/>
        </a:p>
      </dsp:txBody>
      <dsp:txXfrm>
        <a:off x="2743" y="2503438"/>
        <a:ext cx="2876028" cy="2503438"/>
      </dsp:txXfrm>
    </dsp:sp>
    <dsp:sp modelId="{5774DC6D-6878-4832-92AC-178860AA30F7}">
      <dsp:nvSpPr>
        <dsp:cNvPr id="0" name=""/>
        <dsp:cNvSpPr/>
      </dsp:nvSpPr>
      <dsp:spPr>
        <a:xfrm>
          <a:off x="387447" y="105352"/>
          <a:ext cx="2084112" cy="2084112"/>
        </a:xfrm>
        <a:prstGeom prst="ellipse">
          <a:avLst/>
        </a:prstGeom>
        <a:blipFill rotWithShape="1">
          <a:blip xmlns:r="http://schemas.openxmlformats.org/officeDocument/2006/relationships" r:embed="rId1"/>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474FBA-21AE-40C6-B7E3-46005ECA9533}">
      <dsp:nvSpPr>
        <dsp:cNvPr id="0" name=""/>
        <dsp:cNvSpPr/>
      </dsp:nvSpPr>
      <dsp:spPr>
        <a:xfrm>
          <a:off x="2965053" y="0"/>
          <a:ext cx="2876028" cy="6258596"/>
        </a:xfrm>
        <a:prstGeom prst="roundRect">
          <a:avLst>
            <a:gd name="adj" fmla="val 10000"/>
          </a:avLst>
        </a:prstGeom>
        <a:solidFill>
          <a:schemeClr val="bg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r>
            <a:rPr lang="en-US" sz="1600" kern="1200" dirty="0"/>
            <a:t>1533-1534: Campaign of the Two </a:t>
          </a:r>
          <a:r>
            <a:rPr lang="en-US" sz="1600" kern="1200" dirty="0" err="1"/>
            <a:t>Iraqs</a:t>
          </a:r>
          <a:r>
            <a:rPr lang="en-US" sz="1600" kern="1200" dirty="0"/>
            <a:t>, Baghdad taken</a:t>
          </a:r>
        </a:p>
        <a:p>
          <a:pPr marL="0" lvl="0" indent="0" algn="l" defTabSz="666750">
            <a:lnSpc>
              <a:spcPct val="100000"/>
            </a:lnSpc>
            <a:spcBef>
              <a:spcPct val="0"/>
            </a:spcBef>
            <a:spcAft>
              <a:spcPts val="0"/>
            </a:spcAft>
            <a:buNone/>
          </a:pPr>
          <a:r>
            <a:rPr lang="en-US" sz="1600" kern="1200" dirty="0"/>
            <a:t>1538: Basra taken</a:t>
          </a:r>
        </a:p>
        <a:p>
          <a:pPr marL="0" lvl="0" indent="0" algn="l" defTabSz="666750">
            <a:lnSpc>
              <a:spcPct val="100000"/>
            </a:lnSpc>
            <a:spcBef>
              <a:spcPct val="0"/>
            </a:spcBef>
            <a:spcAft>
              <a:spcPts val="0"/>
            </a:spcAft>
            <a:buNone/>
          </a:pPr>
          <a:r>
            <a:rPr lang="en-US" sz="1600" kern="1200" dirty="0"/>
            <a:t>1548: Second Campaign against the Safavids</a:t>
          </a:r>
        </a:p>
        <a:p>
          <a:pPr marL="0" lvl="0" indent="0" algn="l" defTabSz="666750">
            <a:lnSpc>
              <a:spcPct val="100000"/>
            </a:lnSpc>
            <a:spcBef>
              <a:spcPct val="0"/>
            </a:spcBef>
            <a:spcAft>
              <a:spcPts val="0"/>
            </a:spcAft>
            <a:buNone/>
          </a:pPr>
          <a:r>
            <a:rPr lang="en-US" sz="1600" kern="1200" dirty="0"/>
            <a:t>1553: Nakhichevan Campaign and execution of Prince Mustafa</a:t>
          </a:r>
        </a:p>
        <a:p>
          <a:pPr marL="0" lvl="0" indent="0" algn="l" defTabSz="666750">
            <a:lnSpc>
              <a:spcPct val="100000"/>
            </a:lnSpc>
            <a:spcBef>
              <a:spcPct val="0"/>
            </a:spcBef>
            <a:spcAft>
              <a:spcPts val="0"/>
            </a:spcAft>
            <a:buNone/>
          </a:pPr>
          <a:r>
            <a:rPr lang="en-US" sz="1600" kern="1200" dirty="0"/>
            <a:t>1554: Yerevan taken</a:t>
          </a:r>
        </a:p>
        <a:p>
          <a:pPr marL="0" lvl="0" indent="0" algn="l" defTabSz="666750">
            <a:lnSpc>
              <a:spcPct val="100000"/>
            </a:lnSpc>
            <a:spcBef>
              <a:spcPct val="0"/>
            </a:spcBef>
            <a:spcAft>
              <a:spcPts val="0"/>
            </a:spcAft>
            <a:buNone/>
          </a:pPr>
          <a:r>
            <a:rPr lang="en-US" sz="1600" kern="1200" dirty="0"/>
            <a:t>1555: Peace of </a:t>
          </a:r>
          <a:r>
            <a:rPr lang="en-US" sz="1600" kern="1200" dirty="0" err="1"/>
            <a:t>Amasya</a:t>
          </a:r>
          <a:endParaRPr lang="en-US" sz="16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000" kern="1200" dirty="0"/>
        </a:p>
        <a:p>
          <a:pPr marL="0" lvl="0" indent="0" algn="ctr" defTabSz="666750">
            <a:lnSpc>
              <a:spcPct val="100000"/>
            </a:lnSpc>
            <a:spcBef>
              <a:spcPct val="0"/>
            </a:spcBef>
            <a:spcAft>
              <a:spcPct val="35000"/>
            </a:spcAft>
            <a:buNone/>
          </a:pPr>
          <a:endParaRPr lang="en-US" sz="1200" kern="1200" dirty="0"/>
        </a:p>
        <a:p>
          <a:pPr marL="0" lvl="0" indent="0" algn="ctr" defTabSz="666750">
            <a:lnSpc>
              <a:spcPct val="100000"/>
            </a:lnSpc>
            <a:spcBef>
              <a:spcPct val="0"/>
            </a:spcBef>
            <a:spcAft>
              <a:spcPct val="35000"/>
            </a:spcAft>
            <a:buNone/>
          </a:pPr>
          <a:endParaRPr lang="en-US" sz="1200" kern="1200" dirty="0"/>
        </a:p>
      </dsp:txBody>
      <dsp:txXfrm>
        <a:off x="2965053" y="2503438"/>
        <a:ext cx="2876028" cy="2503438"/>
      </dsp:txXfrm>
    </dsp:sp>
    <dsp:sp modelId="{B2619038-0F2B-4CFA-9ED9-7CDCA841B626}">
      <dsp:nvSpPr>
        <dsp:cNvPr id="0" name=""/>
        <dsp:cNvSpPr/>
      </dsp:nvSpPr>
      <dsp:spPr>
        <a:xfrm>
          <a:off x="3338503" y="116627"/>
          <a:ext cx="2084112" cy="2084112"/>
        </a:xfrm>
        <a:prstGeom prst="ellipse">
          <a:avLst/>
        </a:prstGeom>
        <a:solidFill>
          <a:schemeClr val="bg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DF196B-16E4-480C-9747-39BA7B643AE5}">
      <dsp:nvSpPr>
        <dsp:cNvPr id="0" name=""/>
        <dsp:cNvSpPr/>
      </dsp:nvSpPr>
      <dsp:spPr>
        <a:xfrm>
          <a:off x="5927363" y="0"/>
          <a:ext cx="2876028" cy="6258596"/>
        </a:xfrm>
        <a:prstGeom prst="roundRect">
          <a:avLst>
            <a:gd name="adj" fmla="val 10000"/>
          </a:avLst>
        </a:prstGeom>
        <a:solidFill>
          <a:schemeClr val="bg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600" kern="1200" dirty="0"/>
        </a:p>
        <a:p>
          <a:pPr marL="0" lvl="0" indent="0" algn="l" defTabSz="666750">
            <a:lnSpc>
              <a:spcPct val="100000"/>
            </a:lnSpc>
            <a:spcBef>
              <a:spcPct val="0"/>
            </a:spcBef>
            <a:spcAft>
              <a:spcPts val="0"/>
            </a:spcAft>
            <a:buNone/>
          </a:pPr>
          <a:r>
            <a:rPr lang="en-US" sz="1600" kern="1200" dirty="0"/>
            <a:t>1534: Khizr Reis Barbarossa appointed as grand admiral</a:t>
          </a:r>
        </a:p>
        <a:p>
          <a:pPr marL="0" lvl="0" indent="0" algn="l" defTabSz="666750">
            <a:lnSpc>
              <a:spcPct val="100000"/>
            </a:lnSpc>
            <a:spcBef>
              <a:spcPct val="0"/>
            </a:spcBef>
            <a:spcAft>
              <a:spcPts val="0"/>
            </a:spcAft>
            <a:buNone/>
          </a:pPr>
          <a:r>
            <a:rPr lang="en-US" sz="1600" kern="1200" dirty="0"/>
            <a:t>1538: Victory at Preveza</a:t>
          </a:r>
        </a:p>
        <a:p>
          <a:pPr marL="0" lvl="0" indent="0" algn="l" defTabSz="666750">
            <a:lnSpc>
              <a:spcPct val="100000"/>
            </a:lnSpc>
            <a:spcBef>
              <a:spcPct val="0"/>
            </a:spcBef>
            <a:spcAft>
              <a:spcPts val="0"/>
            </a:spcAft>
            <a:buNone/>
          </a:pPr>
          <a:r>
            <a:rPr lang="en-US" sz="1600" kern="1200" dirty="0"/>
            <a:t>1546: Death of </a:t>
          </a:r>
          <a:r>
            <a:rPr lang="en-US" sz="1600" kern="1200" dirty="0" err="1"/>
            <a:t>Haydreddin</a:t>
          </a:r>
          <a:r>
            <a:rPr lang="en-US" sz="1600" kern="1200" dirty="0"/>
            <a:t> Barbarossa</a:t>
          </a:r>
        </a:p>
        <a:p>
          <a:pPr marL="0" lvl="0" indent="0" algn="l" defTabSz="666750">
            <a:lnSpc>
              <a:spcPct val="100000"/>
            </a:lnSpc>
            <a:spcBef>
              <a:spcPct val="0"/>
            </a:spcBef>
            <a:spcAft>
              <a:spcPts val="0"/>
            </a:spcAft>
            <a:buNone/>
          </a:pPr>
          <a:r>
            <a:rPr lang="en-US" sz="1600" kern="1200" dirty="0"/>
            <a:t>1538: Four campaigns to India under commands of </a:t>
          </a:r>
          <a:r>
            <a:rPr lang="en-US" sz="1600" kern="1200" dirty="0" err="1"/>
            <a:t>Hadim</a:t>
          </a:r>
          <a:r>
            <a:rPr lang="en-US" sz="1600" kern="1200" dirty="0"/>
            <a:t> Suleyman Pasha, Piri Reis, Murad Reis, </a:t>
          </a:r>
          <a:r>
            <a:rPr lang="en-US" sz="1600" kern="1200" dirty="0" err="1"/>
            <a:t>Seydi</a:t>
          </a:r>
          <a:r>
            <a:rPr lang="en-US" sz="1600" kern="1200" dirty="0"/>
            <a:t> Ali Reis</a:t>
          </a:r>
        </a:p>
        <a:p>
          <a:pPr marL="0" lvl="0" indent="0" algn="l" defTabSz="666750">
            <a:lnSpc>
              <a:spcPct val="100000"/>
            </a:lnSpc>
            <a:spcBef>
              <a:spcPct val="0"/>
            </a:spcBef>
            <a:spcAft>
              <a:spcPts val="0"/>
            </a:spcAft>
            <a:buNone/>
          </a:pPr>
          <a:r>
            <a:rPr lang="en-US" sz="1600" kern="1200" dirty="0"/>
            <a:t>1560: Victory at Djerba</a:t>
          </a:r>
        </a:p>
        <a:p>
          <a:pPr marL="0" lvl="0" indent="0" algn="l" defTabSz="666750">
            <a:lnSpc>
              <a:spcPct val="100000"/>
            </a:lnSpc>
            <a:spcBef>
              <a:spcPct val="0"/>
            </a:spcBef>
            <a:spcAft>
              <a:spcPts val="0"/>
            </a:spcAft>
            <a:buNone/>
          </a:pPr>
          <a:r>
            <a:rPr lang="en-US" sz="1600" kern="1200" dirty="0"/>
            <a:t>1565: Siege of Malta</a:t>
          </a:r>
        </a:p>
        <a:p>
          <a:pPr marL="0" lvl="0" indent="0" algn="l" defTabSz="666750">
            <a:lnSpc>
              <a:spcPct val="100000"/>
            </a:lnSpc>
            <a:spcBef>
              <a:spcPct val="0"/>
            </a:spcBef>
            <a:spcAft>
              <a:spcPts val="0"/>
            </a:spcAft>
            <a:buNone/>
          </a:pPr>
          <a:endParaRPr lang="en-US" sz="1500" kern="1200" dirty="0"/>
        </a:p>
        <a:p>
          <a:pPr marL="0" lvl="0" indent="0" algn="ctr" defTabSz="666750">
            <a:lnSpc>
              <a:spcPct val="90000"/>
            </a:lnSpc>
            <a:spcBef>
              <a:spcPct val="0"/>
            </a:spcBef>
            <a:spcAft>
              <a:spcPct val="35000"/>
            </a:spcAft>
            <a:buNone/>
          </a:pPr>
          <a:endParaRPr lang="en-US" sz="1200" kern="1200" dirty="0"/>
        </a:p>
        <a:p>
          <a:pPr marL="0" lvl="0" indent="0" algn="ctr" defTabSz="666750">
            <a:lnSpc>
              <a:spcPct val="90000"/>
            </a:lnSpc>
            <a:spcBef>
              <a:spcPct val="0"/>
            </a:spcBef>
            <a:spcAft>
              <a:spcPct val="35000"/>
            </a:spcAft>
            <a:buNone/>
          </a:pPr>
          <a:endParaRPr lang="en-US" sz="1200" kern="1200" dirty="0"/>
        </a:p>
      </dsp:txBody>
      <dsp:txXfrm>
        <a:off x="5927363" y="2503438"/>
        <a:ext cx="2876028" cy="2503438"/>
      </dsp:txXfrm>
    </dsp:sp>
    <dsp:sp modelId="{CD865FAC-173D-4225-B375-27FD8BE9A991}">
      <dsp:nvSpPr>
        <dsp:cNvPr id="0" name=""/>
        <dsp:cNvSpPr/>
      </dsp:nvSpPr>
      <dsp:spPr>
        <a:xfrm>
          <a:off x="6300813" y="139135"/>
          <a:ext cx="2084112" cy="2084112"/>
        </a:xfrm>
        <a:prstGeom prst="ellipse">
          <a:avLst/>
        </a:prstGeom>
        <a:solidFill>
          <a:schemeClr val="bg2">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287A24-A147-43E4-9B08-B9B072580999}">
      <dsp:nvSpPr>
        <dsp:cNvPr id="0" name=""/>
        <dsp:cNvSpPr/>
      </dsp:nvSpPr>
      <dsp:spPr>
        <a:xfrm>
          <a:off x="8889673" y="0"/>
          <a:ext cx="2876028" cy="62585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100000"/>
            </a:lnSpc>
            <a:spcBef>
              <a:spcPct val="0"/>
            </a:spcBef>
            <a:spcAft>
              <a:spcPts val="0"/>
            </a:spcAft>
            <a:buNone/>
          </a:pPr>
          <a:r>
            <a:rPr lang="en-US" sz="1600" kern="1200" dirty="0"/>
            <a:t>1521: </a:t>
          </a:r>
          <a:r>
            <a:rPr lang="en-US" sz="1600" kern="1200" dirty="0" err="1"/>
            <a:t>Janbirdi</a:t>
          </a:r>
          <a:r>
            <a:rPr lang="en-US" sz="1600" kern="1200" dirty="0"/>
            <a:t> Al Ghazali Rebellion</a:t>
          </a:r>
        </a:p>
        <a:p>
          <a:pPr marL="0" lvl="0" indent="0" algn="l" defTabSz="711200">
            <a:lnSpc>
              <a:spcPct val="100000"/>
            </a:lnSpc>
            <a:spcBef>
              <a:spcPct val="0"/>
            </a:spcBef>
            <a:spcAft>
              <a:spcPts val="0"/>
            </a:spcAft>
            <a:buNone/>
          </a:pPr>
          <a:r>
            <a:rPr lang="en-US" sz="1600" kern="1200" dirty="0"/>
            <a:t>1524: Hain Ahmed Pasha Rebellion</a:t>
          </a:r>
        </a:p>
        <a:p>
          <a:pPr marL="0" lvl="0" indent="0" algn="l" defTabSz="711200">
            <a:lnSpc>
              <a:spcPct val="100000"/>
            </a:lnSpc>
            <a:spcBef>
              <a:spcPct val="0"/>
            </a:spcBef>
            <a:spcAft>
              <a:spcPts val="0"/>
            </a:spcAft>
            <a:buNone/>
          </a:pPr>
          <a:r>
            <a:rPr lang="en-US" sz="1600" kern="1200" dirty="0"/>
            <a:t>1515: Janissary Rebellion </a:t>
          </a:r>
        </a:p>
        <a:p>
          <a:pPr marL="0" lvl="0" indent="0" algn="l" defTabSz="711200">
            <a:lnSpc>
              <a:spcPct val="100000"/>
            </a:lnSpc>
            <a:spcBef>
              <a:spcPct val="0"/>
            </a:spcBef>
            <a:spcAft>
              <a:spcPts val="0"/>
            </a:spcAft>
            <a:buNone/>
          </a:pPr>
          <a:r>
            <a:rPr lang="en-US" sz="1600" kern="1200" dirty="0"/>
            <a:t>1551-1558: </a:t>
          </a:r>
          <a:r>
            <a:rPr lang="en-US" sz="1600" kern="1200" dirty="0" err="1"/>
            <a:t>Suleymaniye</a:t>
          </a:r>
          <a:r>
            <a:rPr lang="en-US" sz="1600" kern="1200" dirty="0"/>
            <a:t> Mosque Complex</a:t>
          </a:r>
        </a:p>
        <a:p>
          <a:pPr marL="0" lvl="0" indent="0" algn="l" defTabSz="711200">
            <a:lnSpc>
              <a:spcPct val="100000"/>
            </a:lnSpc>
            <a:spcBef>
              <a:spcPct val="0"/>
            </a:spcBef>
            <a:spcAft>
              <a:spcPts val="0"/>
            </a:spcAft>
            <a:buNone/>
          </a:pPr>
          <a:r>
            <a:rPr lang="en-US" sz="1600" kern="1200" dirty="0"/>
            <a:t>1558: Prince Bayezid Rebels</a:t>
          </a:r>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dsp:txBody>
      <dsp:txXfrm>
        <a:off x="8889673" y="2503438"/>
        <a:ext cx="2876028" cy="2503438"/>
      </dsp:txXfrm>
    </dsp:sp>
    <dsp:sp modelId="{F8BF43A6-60C3-4117-8B71-A524E41AEA43}">
      <dsp:nvSpPr>
        <dsp:cNvPr id="0" name=""/>
        <dsp:cNvSpPr/>
      </dsp:nvSpPr>
      <dsp:spPr>
        <a:xfrm>
          <a:off x="9285631" y="127881"/>
          <a:ext cx="2084112" cy="2084112"/>
        </a:xfrm>
        <a:prstGeom prst="ellipse">
          <a:avLst/>
        </a:prstGeom>
        <a:blipFill rotWithShape="1">
          <a:blip xmlns:r="http://schemas.openxmlformats.org/officeDocument/2006/relationships" r:embed="rId2"/>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34C177-F7AC-436A-A52C-CAA4DD9D64CB}">
      <dsp:nvSpPr>
        <dsp:cNvPr id="0" name=""/>
        <dsp:cNvSpPr/>
      </dsp:nvSpPr>
      <dsp:spPr>
        <a:xfrm>
          <a:off x="530069" y="5319806"/>
          <a:ext cx="10826970" cy="938789"/>
        </a:xfrm>
        <a:prstGeom prst="leftRightArrow">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BE6197-DDA1-48CB-9C72-5B2CC5EC5D66}">
      <dsp:nvSpPr>
        <dsp:cNvPr id="0" name=""/>
        <dsp:cNvSpPr/>
      </dsp:nvSpPr>
      <dsp:spPr>
        <a:xfrm>
          <a:off x="2743" y="0"/>
          <a:ext cx="2876028" cy="62585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ctr" defTabSz="622300">
            <a:lnSpc>
              <a:spcPct val="90000"/>
            </a:lnSpc>
            <a:spcBef>
              <a:spcPct val="0"/>
            </a:spcBef>
            <a:spcAft>
              <a:spcPct val="35000"/>
            </a:spcAft>
            <a:buNone/>
          </a:pPr>
          <a:endParaRPr lang="en-US" sz="1400" kern="1200" dirty="0"/>
        </a:p>
        <a:p>
          <a:pPr marL="0" lvl="0" indent="0" algn="l" defTabSz="622300">
            <a:lnSpc>
              <a:spcPct val="100000"/>
            </a:lnSpc>
            <a:spcBef>
              <a:spcPct val="0"/>
            </a:spcBef>
            <a:spcAft>
              <a:spcPts val="0"/>
            </a:spcAft>
            <a:buNone/>
          </a:pPr>
          <a:endParaRPr lang="en-US" sz="1500" kern="1200" dirty="0"/>
        </a:p>
        <a:p>
          <a:pPr marL="0" lvl="0" indent="0" algn="l" defTabSz="622300">
            <a:lnSpc>
              <a:spcPct val="100000"/>
            </a:lnSpc>
            <a:spcBef>
              <a:spcPct val="0"/>
            </a:spcBef>
            <a:spcAft>
              <a:spcPts val="0"/>
            </a:spcAft>
            <a:buNone/>
          </a:pPr>
          <a:r>
            <a:rPr lang="en-US" sz="1600" kern="1200" dirty="0"/>
            <a:t>1521: Belgrade taken</a:t>
          </a:r>
        </a:p>
        <a:p>
          <a:pPr marL="0" lvl="0" indent="0" algn="l" defTabSz="622300">
            <a:lnSpc>
              <a:spcPct val="100000"/>
            </a:lnSpc>
            <a:spcBef>
              <a:spcPct val="0"/>
            </a:spcBef>
            <a:spcAft>
              <a:spcPts val="0"/>
            </a:spcAft>
            <a:buNone/>
          </a:pPr>
          <a:r>
            <a:rPr lang="en-US" sz="1600" kern="1200" dirty="0"/>
            <a:t>1522: Rhodes taken</a:t>
          </a:r>
        </a:p>
        <a:p>
          <a:pPr marL="0" lvl="0" indent="0" algn="l" defTabSz="622300">
            <a:lnSpc>
              <a:spcPct val="100000"/>
            </a:lnSpc>
            <a:spcBef>
              <a:spcPct val="0"/>
            </a:spcBef>
            <a:spcAft>
              <a:spcPts val="0"/>
            </a:spcAft>
            <a:buNone/>
          </a:pPr>
          <a:r>
            <a:rPr lang="en-US" sz="1600" kern="1200" dirty="0"/>
            <a:t>1526: Alliance: Francis I of France</a:t>
          </a:r>
        </a:p>
        <a:p>
          <a:pPr marL="0" lvl="0" indent="0" algn="l" defTabSz="622300">
            <a:lnSpc>
              <a:spcPct val="100000"/>
            </a:lnSpc>
            <a:spcBef>
              <a:spcPct val="0"/>
            </a:spcBef>
            <a:spcAft>
              <a:spcPts val="0"/>
            </a:spcAft>
            <a:buNone/>
          </a:pPr>
          <a:r>
            <a:rPr lang="en-US" sz="1600" kern="1200" dirty="0"/>
            <a:t>1526: Victory against Hungary at Battle of Mohacs</a:t>
          </a:r>
        </a:p>
        <a:p>
          <a:pPr marL="0" lvl="0" indent="0" algn="l" defTabSz="622300">
            <a:lnSpc>
              <a:spcPct val="100000"/>
            </a:lnSpc>
            <a:spcBef>
              <a:spcPct val="0"/>
            </a:spcBef>
            <a:spcAft>
              <a:spcPts val="0"/>
            </a:spcAft>
            <a:buNone/>
          </a:pPr>
          <a:r>
            <a:rPr lang="en-US" sz="1600" kern="1200" dirty="0"/>
            <a:t>1529: First siege of Vienna</a:t>
          </a:r>
        </a:p>
        <a:p>
          <a:pPr marL="0" lvl="0" indent="0" algn="l" defTabSz="622300">
            <a:lnSpc>
              <a:spcPct val="100000"/>
            </a:lnSpc>
            <a:spcBef>
              <a:spcPct val="0"/>
            </a:spcBef>
            <a:spcAft>
              <a:spcPts val="0"/>
            </a:spcAft>
            <a:buNone/>
          </a:pPr>
          <a:r>
            <a:rPr lang="en-US" sz="1600" kern="1200" dirty="0"/>
            <a:t>1529: Buda taken</a:t>
          </a:r>
        </a:p>
        <a:p>
          <a:pPr marL="0" lvl="0" indent="0" algn="l" defTabSz="622300">
            <a:lnSpc>
              <a:spcPct val="100000"/>
            </a:lnSpc>
            <a:spcBef>
              <a:spcPct val="0"/>
            </a:spcBef>
            <a:spcAft>
              <a:spcPts val="0"/>
            </a:spcAft>
            <a:buNone/>
          </a:pPr>
          <a:r>
            <a:rPr lang="en-US" sz="1600" kern="1200" dirty="0"/>
            <a:t>1532: Siege of Guns</a:t>
          </a:r>
        </a:p>
        <a:p>
          <a:pPr marL="0" lvl="0" indent="0" algn="l" defTabSz="622300">
            <a:lnSpc>
              <a:spcPct val="100000"/>
            </a:lnSpc>
            <a:spcBef>
              <a:spcPct val="0"/>
            </a:spcBef>
            <a:spcAft>
              <a:spcPts val="0"/>
            </a:spcAft>
            <a:buNone/>
          </a:pPr>
          <a:r>
            <a:rPr lang="en-US" sz="1600" kern="1200" dirty="0"/>
            <a:t>1537: Italy Campaign</a:t>
          </a:r>
        </a:p>
        <a:p>
          <a:pPr marL="0" lvl="0" indent="0" algn="l" defTabSz="622300">
            <a:lnSpc>
              <a:spcPct val="100000"/>
            </a:lnSpc>
            <a:spcBef>
              <a:spcPct val="0"/>
            </a:spcBef>
            <a:spcAft>
              <a:spcPts val="0"/>
            </a:spcAft>
            <a:buNone/>
          </a:pPr>
          <a:r>
            <a:rPr lang="en-US" sz="1600" kern="1200" dirty="0"/>
            <a:t>1538: Moldavia Campaign</a:t>
          </a:r>
        </a:p>
        <a:p>
          <a:pPr marL="0" lvl="0" indent="0" algn="l" defTabSz="622300">
            <a:lnSpc>
              <a:spcPct val="100000"/>
            </a:lnSpc>
            <a:spcBef>
              <a:spcPct val="0"/>
            </a:spcBef>
            <a:spcAft>
              <a:spcPts val="0"/>
            </a:spcAft>
            <a:buNone/>
          </a:pPr>
          <a:r>
            <a:rPr lang="en-US" sz="1600" kern="1200" dirty="0"/>
            <a:t>1541: Reconquest of Buda</a:t>
          </a:r>
        </a:p>
        <a:p>
          <a:pPr marL="0" lvl="0" indent="0" algn="l" defTabSz="622300">
            <a:lnSpc>
              <a:spcPct val="100000"/>
            </a:lnSpc>
            <a:spcBef>
              <a:spcPct val="0"/>
            </a:spcBef>
            <a:spcAft>
              <a:spcPts val="0"/>
            </a:spcAft>
            <a:buNone/>
          </a:pPr>
          <a:r>
            <a:rPr lang="en-US" sz="1600" kern="1200" dirty="0"/>
            <a:t>1543: Esztergom, Pecs taken</a:t>
          </a:r>
        </a:p>
        <a:p>
          <a:pPr marL="0" lvl="0" indent="0" algn="l" defTabSz="622300">
            <a:lnSpc>
              <a:spcPct val="100000"/>
            </a:lnSpc>
            <a:spcBef>
              <a:spcPct val="0"/>
            </a:spcBef>
            <a:spcAft>
              <a:spcPts val="0"/>
            </a:spcAft>
            <a:buNone/>
          </a:pPr>
          <a:r>
            <a:rPr lang="en-US" sz="1600" kern="1200" dirty="0"/>
            <a:t>1547: Conquest of Timisoara</a:t>
          </a:r>
        </a:p>
        <a:p>
          <a:pPr marL="0" lvl="0" indent="0" algn="l" defTabSz="622300">
            <a:lnSpc>
              <a:spcPct val="100000"/>
            </a:lnSpc>
            <a:spcBef>
              <a:spcPct val="0"/>
            </a:spcBef>
            <a:spcAft>
              <a:spcPts val="0"/>
            </a:spcAft>
            <a:buNone/>
          </a:pPr>
          <a:r>
            <a:rPr lang="en-US" sz="1600" kern="1200" dirty="0"/>
            <a:t>1566: Conquest of </a:t>
          </a:r>
          <a:r>
            <a:rPr lang="en-US" sz="1600" kern="1200" dirty="0" err="1"/>
            <a:t>Szigetvar</a:t>
          </a:r>
          <a:endParaRPr lang="en-US" sz="1600" kern="1200" dirty="0"/>
        </a:p>
        <a:p>
          <a:pPr marL="0" lvl="0" indent="0" algn="ctr" defTabSz="622300">
            <a:lnSpc>
              <a:spcPct val="90000"/>
            </a:lnSpc>
            <a:spcBef>
              <a:spcPct val="0"/>
            </a:spcBef>
            <a:spcAft>
              <a:spcPct val="35000"/>
            </a:spcAft>
            <a:buNone/>
          </a:pPr>
          <a:endParaRPr lang="en-US" sz="1400" kern="1200" dirty="0"/>
        </a:p>
      </dsp:txBody>
      <dsp:txXfrm>
        <a:off x="2743" y="2503438"/>
        <a:ext cx="2876028" cy="2503438"/>
      </dsp:txXfrm>
    </dsp:sp>
    <dsp:sp modelId="{5774DC6D-6878-4832-92AC-178860AA30F7}">
      <dsp:nvSpPr>
        <dsp:cNvPr id="0" name=""/>
        <dsp:cNvSpPr/>
      </dsp:nvSpPr>
      <dsp:spPr>
        <a:xfrm>
          <a:off x="387447" y="105352"/>
          <a:ext cx="2084112" cy="2084112"/>
        </a:xfrm>
        <a:prstGeom prst="ellipse">
          <a:avLst/>
        </a:prstGeom>
        <a:blipFill rotWithShape="1">
          <a:blip xmlns:r="http://schemas.openxmlformats.org/officeDocument/2006/relationships" r:embed="rId1"/>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474FBA-21AE-40C6-B7E3-46005ECA9533}">
      <dsp:nvSpPr>
        <dsp:cNvPr id="0" name=""/>
        <dsp:cNvSpPr/>
      </dsp:nvSpPr>
      <dsp:spPr>
        <a:xfrm>
          <a:off x="2965053" y="0"/>
          <a:ext cx="2876028" cy="62585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r>
            <a:rPr lang="en-US" sz="1600" kern="1200" dirty="0"/>
            <a:t>1533-1534: Campaign of the Two </a:t>
          </a:r>
          <a:r>
            <a:rPr lang="en-US" sz="1600" kern="1200" dirty="0" err="1"/>
            <a:t>Iraqs</a:t>
          </a:r>
          <a:r>
            <a:rPr lang="en-US" sz="1600" kern="1200" dirty="0"/>
            <a:t>, Baghdad taken</a:t>
          </a:r>
        </a:p>
        <a:p>
          <a:pPr marL="0" lvl="0" indent="0" algn="l" defTabSz="666750">
            <a:lnSpc>
              <a:spcPct val="100000"/>
            </a:lnSpc>
            <a:spcBef>
              <a:spcPct val="0"/>
            </a:spcBef>
            <a:spcAft>
              <a:spcPts val="0"/>
            </a:spcAft>
            <a:buNone/>
          </a:pPr>
          <a:r>
            <a:rPr lang="en-US" sz="1600" kern="1200" dirty="0"/>
            <a:t>1538: Basra taken</a:t>
          </a:r>
        </a:p>
        <a:p>
          <a:pPr marL="0" lvl="0" indent="0" algn="l" defTabSz="666750">
            <a:lnSpc>
              <a:spcPct val="100000"/>
            </a:lnSpc>
            <a:spcBef>
              <a:spcPct val="0"/>
            </a:spcBef>
            <a:spcAft>
              <a:spcPts val="0"/>
            </a:spcAft>
            <a:buNone/>
          </a:pPr>
          <a:r>
            <a:rPr lang="en-US" sz="1600" kern="1200" dirty="0"/>
            <a:t>1548: Second Campaign against the Safavids</a:t>
          </a:r>
        </a:p>
        <a:p>
          <a:pPr marL="0" lvl="0" indent="0" algn="l" defTabSz="666750">
            <a:lnSpc>
              <a:spcPct val="100000"/>
            </a:lnSpc>
            <a:spcBef>
              <a:spcPct val="0"/>
            </a:spcBef>
            <a:spcAft>
              <a:spcPts val="0"/>
            </a:spcAft>
            <a:buNone/>
          </a:pPr>
          <a:r>
            <a:rPr lang="en-US" sz="1600" kern="1200" dirty="0"/>
            <a:t>1553: Nakhichevan Campaign and execution of Prince Mustafa</a:t>
          </a:r>
        </a:p>
        <a:p>
          <a:pPr marL="0" lvl="0" indent="0" algn="l" defTabSz="666750">
            <a:lnSpc>
              <a:spcPct val="100000"/>
            </a:lnSpc>
            <a:spcBef>
              <a:spcPct val="0"/>
            </a:spcBef>
            <a:spcAft>
              <a:spcPts val="0"/>
            </a:spcAft>
            <a:buNone/>
          </a:pPr>
          <a:r>
            <a:rPr lang="en-US" sz="1600" kern="1200" dirty="0"/>
            <a:t>1554: Yerevan taken</a:t>
          </a:r>
        </a:p>
        <a:p>
          <a:pPr marL="0" lvl="0" indent="0" algn="l" defTabSz="666750">
            <a:lnSpc>
              <a:spcPct val="100000"/>
            </a:lnSpc>
            <a:spcBef>
              <a:spcPct val="0"/>
            </a:spcBef>
            <a:spcAft>
              <a:spcPts val="0"/>
            </a:spcAft>
            <a:buNone/>
          </a:pPr>
          <a:r>
            <a:rPr lang="en-US" sz="1600" kern="1200" dirty="0"/>
            <a:t>1555: Peace of </a:t>
          </a:r>
          <a:r>
            <a:rPr lang="en-US" sz="1600" kern="1200" dirty="0" err="1"/>
            <a:t>Amasya</a:t>
          </a:r>
          <a:endParaRPr lang="en-US" sz="16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000" kern="1200" dirty="0"/>
        </a:p>
        <a:p>
          <a:pPr marL="0" lvl="0" indent="0" algn="ctr" defTabSz="666750">
            <a:lnSpc>
              <a:spcPct val="100000"/>
            </a:lnSpc>
            <a:spcBef>
              <a:spcPct val="0"/>
            </a:spcBef>
            <a:spcAft>
              <a:spcPct val="35000"/>
            </a:spcAft>
            <a:buNone/>
          </a:pPr>
          <a:endParaRPr lang="en-US" sz="1200" kern="1200" dirty="0"/>
        </a:p>
        <a:p>
          <a:pPr marL="0" lvl="0" indent="0" algn="ctr" defTabSz="666750">
            <a:lnSpc>
              <a:spcPct val="100000"/>
            </a:lnSpc>
            <a:spcBef>
              <a:spcPct val="0"/>
            </a:spcBef>
            <a:spcAft>
              <a:spcPct val="35000"/>
            </a:spcAft>
            <a:buNone/>
          </a:pPr>
          <a:endParaRPr lang="en-US" sz="1200" kern="1200" dirty="0"/>
        </a:p>
      </dsp:txBody>
      <dsp:txXfrm>
        <a:off x="2965053" y="2503438"/>
        <a:ext cx="2876028" cy="2503438"/>
      </dsp:txXfrm>
    </dsp:sp>
    <dsp:sp modelId="{B2619038-0F2B-4CFA-9ED9-7CDCA841B626}">
      <dsp:nvSpPr>
        <dsp:cNvPr id="0" name=""/>
        <dsp:cNvSpPr/>
      </dsp:nvSpPr>
      <dsp:spPr>
        <a:xfrm>
          <a:off x="3338503" y="116627"/>
          <a:ext cx="2084112" cy="2084112"/>
        </a:xfrm>
        <a:prstGeom prst="ellipse">
          <a:avLst/>
        </a:prstGeom>
        <a:blipFill rotWithShape="1">
          <a:blip xmlns:r="http://schemas.openxmlformats.org/officeDocument/2006/relationships" r:embed="rId2"/>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DF196B-16E4-480C-9747-39BA7B643AE5}">
      <dsp:nvSpPr>
        <dsp:cNvPr id="0" name=""/>
        <dsp:cNvSpPr/>
      </dsp:nvSpPr>
      <dsp:spPr>
        <a:xfrm>
          <a:off x="5927363" y="0"/>
          <a:ext cx="2876028" cy="62585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500" kern="1200" dirty="0"/>
        </a:p>
        <a:p>
          <a:pPr marL="0" lvl="0" indent="0" algn="l" defTabSz="666750">
            <a:lnSpc>
              <a:spcPct val="100000"/>
            </a:lnSpc>
            <a:spcBef>
              <a:spcPct val="0"/>
            </a:spcBef>
            <a:spcAft>
              <a:spcPts val="0"/>
            </a:spcAft>
            <a:buNone/>
          </a:pPr>
          <a:endParaRPr lang="en-US" sz="1600" kern="1200" dirty="0"/>
        </a:p>
        <a:p>
          <a:pPr marL="0" lvl="0" indent="0" algn="l" defTabSz="666750">
            <a:lnSpc>
              <a:spcPct val="100000"/>
            </a:lnSpc>
            <a:spcBef>
              <a:spcPct val="0"/>
            </a:spcBef>
            <a:spcAft>
              <a:spcPts val="0"/>
            </a:spcAft>
            <a:buNone/>
          </a:pPr>
          <a:r>
            <a:rPr lang="en-US" sz="1600" kern="1200" dirty="0"/>
            <a:t>1534: Khizr Reis Barbarossa appointed as grand admiral</a:t>
          </a:r>
        </a:p>
        <a:p>
          <a:pPr marL="0" lvl="0" indent="0" algn="l" defTabSz="666750">
            <a:lnSpc>
              <a:spcPct val="100000"/>
            </a:lnSpc>
            <a:spcBef>
              <a:spcPct val="0"/>
            </a:spcBef>
            <a:spcAft>
              <a:spcPts val="0"/>
            </a:spcAft>
            <a:buNone/>
          </a:pPr>
          <a:r>
            <a:rPr lang="en-US" sz="1600" kern="1200" dirty="0"/>
            <a:t>1538: Victory at Preveza</a:t>
          </a:r>
        </a:p>
        <a:p>
          <a:pPr marL="0" lvl="0" indent="0" algn="l" defTabSz="666750">
            <a:lnSpc>
              <a:spcPct val="100000"/>
            </a:lnSpc>
            <a:spcBef>
              <a:spcPct val="0"/>
            </a:spcBef>
            <a:spcAft>
              <a:spcPts val="0"/>
            </a:spcAft>
            <a:buNone/>
          </a:pPr>
          <a:r>
            <a:rPr lang="en-US" sz="1600" kern="1200" dirty="0"/>
            <a:t>1546: Death of </a:t>
          </a:r>
          <a:r>
            <a:rPr lang="en-US" sz="1600" kern="1200" dirty="0" err="1"/>
            <a:t>Haydreddin</a:t>
          </a:r>
          <a:r>
            <a:rPr lang="en-US" sz="1600" kern="1200" dirty="0"/>
            <a:t> Barbarossa</a:t>
          </a:r>
        </a:p>
        <a:p>
          <a:pPr marL="0" lvl="0" indent="0" algn="l" defTabSz="666750">
            <a:lnSpc>
              <a:spcPct val="100000"/>
            </a:lnSpc>
            <a:spcBef>
              <a:spcPct val="0"/>
            </a:spcBef>
            <a:spcAft>
              <a:spcPts val="0"/>
            </a:spcAft>
            <a:buNone/>
          </a:pPr>
          <a:r>
            <a:rPr lang="en-US" sz="1600" kern="1200" dirty="0"/>
            <a:t>1538: Four campaigns to India under commands of </a:t>
          </a:r>
          <a:r>
            <a:rPr lang="en-US" sz="1600" kern="1200" dirty="0" err="1"/>
            <a:t>Hadim</a:t>
          </a:r>
          <a:r>
            <a:rPr lang="en-US" sz="1600" kern="1200" dirty="0"/>
            <a:t> Suleyman Pasha, Piri Reis, Murad Reis, </a:t>
          </a:r>
          <a:r>
            <a:rPr lang="en-US" sz="1600" kern="1200" dirty="0" err="1"/>
            <a:t>Seydi</a:t>
          </a:r>
          <a:r>
            <a:rPr lang="en-US" sz="1600" kern="1200" dirty="0"/>
            <a:t> Ali Reis</a:t>
          </a:r>
        </a:p>
        <a:p>
          <a:pPr marL="0" lvl="0" indent="0" algn="l" defTabSz="666750">
            <a:lnSpc>
              <a:spcPct val="100000"/>
            </a:lnSpc>
            <a:spcBef>
              <a:spcPct val="0"/>
            </a:spcBef>
            <a:spcAft>
              <a:spcPts val="0"/>
            </a:spcAft>
            <a:buNone/>
          </a:pPr>
          <a:r>
            <a:rPr lang="en-US" sz="1600" kern="1200" dirty="0"/>
            <a:t>1560: Victory at Djerba</a:t>
          </a:r>
        </a:p>
        <a:p>
          <a:pPr marL="0" lvl="0" indent="0" algn="l" defTabSz="666750">
            <a:lnSpc>
              <a:spcPct val="100000"/>
            </a:lnSpc>
            <a:spcBef>
              <a:spcPct val="0"/>
            </a:spcBef>
            <a:spcAft>
              <a:spcPts val="0"/>
            </a:spcAft>
            <a:buNone/>
          </a:pPr>
          <a:r>
            <a:rPr lang="en-US" sz="1600" kern="1200" dirty="0"/>
            <a:t>1565: Siege of Malta</a:t>
          </a:r>
        </a:p>
        <a:p>
          <a:pPr marL="0" lvl="0" indent="0" algn="l" defTabSz="666750">
            <a:lnSpc>
              <a:spcPct val="100000"/>
            </a:lnSpc>
            <a:spcBef>
              <a:spcPct val="0"/>
            </a:spcBef>
            <a:spcAft>
              <a:spcPts val="0"/>
            </a:spcAft>
            <a:buNone/>
          </a:pPr>
          <a:endParaRPr lang="en-US" sz="1500" kern="1200" dirty="0"/>
        </a:p>
        <a:p>
          <a:pPr marL="0" lvl="0" indent="0" algn="ctr" defTabSz="666750">
            <a:lnSpc>
              <a:spcPct val="90000"/>
            </a:lnSpc>
            <a:spcBef>
              <a:spcPct val="0"/>
            </a:spcBef>
            <a:spcAft>
              <a:spcPct val="35000"/>
            </a:spcAft>
            <a:buNone/>
          </a:pPr>
          <a:endParaRPr lang="en-US" sz="1200" kern="1200" dirty="0"/>
        </a:p>
        <a:p>
          <a:pPr marL="0" lvl="0" indent="0" algn="ctr" defTabSz="666750">
            <a:lnSpc>
              <a:spcPct val="90000"/>
            </a:lnSpc>
            <a:spcBef>
              <a:spcPct val="0"/>
            </a:spcBef>
            <a:spcAft>
              <a:spcPct val="35000"/>
            </a:spcAft>
            <a:buNone/>
          </a:pPr>
          <a:endParaRPr lang="en-US" sz="1200" kern="1200" dirty="0"/>
        </a:p>
      </dsp:txBody>
      <dsp:txXfrm>
        <a:off x="5927363" y="2503438"/>
        <a:ext cx="2876028" cy="2503438"/>
      </dsp:txXfrm>
    </dsp:sp>
    <dsp:sp modelId="{CD865FAC-173D-4225-B375-27FD8BE9A991}">
      <dsp:nvSpPr>
        <dsp:cNvPr id="0" name=""/>
        <dsp:cNvSpPr/>
      </dsp:nvSpPr>
      <dsp:spPr>
        <a:xfrm>
          <a:off x="6300813" y="139135"/>
          <a:ext cx="2084112" cy="2084112"/>
        </a:xfrm>
        <a:prstGeom prst="ellipse">
          <a:avLst/>
        </a:prstGeom>
        <a:blipFill rotWithShape="1">
          <a:blip xmlns:r="http://schemas.openxmlformats.org/officeDocument/2006/relationships" r:embed="rId3"/>
          <a:srcRect/>
          <a:stretch>
            <a:fillRect l="-16000" r="-1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287A24-A147-43E4-9B08-B9B072580999}">
      <dsp:nvSpPr>
        <dsp:cNvPr id="0" name=""/>
        <dsp:cNvSpPr/>
      </dsp:nvSpPr>
      <dsp:spPr>
        <a:xfrm>
          <a:off x="8889673" y="0"/>
          <a:ext cx="2876028" cy="62585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100000"/>
            </a:lnSpc>
            <a:spcBef>
              <a:spcPct val="0"/>
            </a:spcBef>
            <a:spcAft>
              <a:spcPts val="0"/>
            </a:spcAft>
            <a:buNone/>
          </a:pPr>
          <a:r>
            <a:rPr lang="en-US" sz="1600" kern="1200" dirty="0"/>
            <a:t>1521: </a:t>
          </a:r>
          <a:r>
            <a:rPr lang="en-US" sz="1600" kern="1200" dirty="0" err="1"/>
            <a:t>Janbirdi</a:t>
          </a:r>
          <a:r>
            <a:rPr lang="en-US" sz="1600" kern="1200" dirty="0"/>
            <a:t> Al Ghazali Rebellion</a:t>
          </a:r>
        </a:p>
        <a:p>
          <a:pPr marL="0" lvl="0" indent="0" algn="l" defTabSz="711200">
            <a:lnSpc>
              <a:spcPct val="100000"/>
            </a:lnSpc>
            <a:spcBef>
              <a:spcPct val="0"/>
            </a:spcBef>
            <a:spcAft>
              <a:spcPts val="0"/>
            </a:spcAft>
            <a:buNone/>
          </a:pPr>
          <a:r>
            <a:rPr lang="en-US" sz="1600" kern="1200" dirty="0"/>
            <a:t>1524: Hain Ahmed Pasha Rebellion</a:t>
          </a:r>
        </a:p>
        <a:p>
          <a:pPr marL="0" lvl="0" indent="0" algn="l" defTabSz="711200">
            <a:lnSpc>
              <a:spcPct val="100000"/>
            </a:lnSpc>
            <a:spcBef>
              <a:spcPct val="0"/>
            </a:spcBef>
            <a:spcAft>
              <a:spcPts val="0"/>
            </a:spcAft>
            <a:buNone/>
          </a:pPr>
          <a:r>
            <a:rPr lang="en-US" sz="1600" kern="1200" dirty="0"/>
            <a:t>1515: Janissary Rebellion</a:t>
          </a:r>
        </a:p>
        <a:p>
          <a:pPr marL="0" lvl="0" indent="0" algn="l" defTabSz="711200">
            <a:lnSpc>
              <a:spcPct val="100000"/>
            </a:lnSpc>
            <a:spcBef>
              <a:spcPct val="0"/>
            </a:spcBef>
            <a:spcAft>
              <a:spcPts val="0"/>
            </a:spcAft>
            <a:buNone/>
          </a:pPr>
          <a:r>
            <a:rPr lang="en-US" sz="1600" kern="1200" dirty="0"/>
            <a:t>1558: Prince Bayezid Rebels </a:t>
          </a:r>
        </a:p>
        <a:p>
          <a:pPr marL="0" lvl="0" indent="0" algn="l" defTabSz="711200">
            <a:lnSpc>
              <a:spcPct val="100000"/>
            </a:lnSpc>
            <a:spcBef>
              <a:spcPct val="0"/>
            </a:spcBef>
            <a:spcAft>
              <a:spcPts val="0"/>
            </a:spcAft>
            <a:buNone/>
          </a:pPr>
          <a:r>
            <a:rPr lang="en-US" sz="1600" kern="1200" dirty="0"/>
            <a:t>1551-1558: </a:t>
          </a:r>
          <a:r>
            <a:rPr lang="en-US" sz="1600" kern="1200" dirty="0" err="1"/>
            <a:t>Suleymaniye</a:t>
          </a:r>
          <a:r>
            <a:rPr lang="en-US" sz="1600" kern="1200" dirty="0"/>
            <a:t> Mosque Complex</a:t>
          </a:r>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a:p>
          <a:pPr marL="0" lvl="0" indent="0" algn="l" defTabSz="711200">
            <a:lnSpc>
              <a:spcPct val="100000"/>
            </a:lnSpc>
            <a:spcBef>
              <a:spcPct val="0"/>
            </a:spcBef>
            <a:spcAft>
              <a:spcPts val="0"/>
            </a:spcAft>
            <a:buNone/>
          </a:pPr>
          <a:endParaRPr lang="en-US" sz="1500" kern="1200" dirty="0"/>
        </a:p>
      </dsp:txBody>
      <dsp:txXfrm>
        <a:off x="8889673" y="2503438"/>
        <a:ext cx="2876028" cy="2503438"/>
      </dsp:txXfrm>
    </dsp:sp>
    <dsp:sp modelId="{F8BF43A6-60C3-4117-8B71-A524E41AEA43}">
      <dsp:nvSpPr>
        <dsp:cNvPr id="0" name=""/>
        <dsp:cNvSpPr/>
      </dsp:nvSpPr>
      <dsp:spPr>
        <a:xfrm>
          <a:off x="9285631" y="127881"/>
          <a:ext cx="2084112" cy="2084112"/>
        </a:xfrm>
        <a:prstGeom prst="ellipse">
          <a:avLst/>
        </a:prstGeom>
        <a:blipFill rotWithShape="1">
          <a:blip xmlns:r="http://schemas.openxmlformats.org/officeDocument/2006/relationships" r:embed="rId4"/>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34C177-F7AC-436A-A52C-CAA4DD9D64CB}">
      <dsp:nvSpPr>
        <dsp:cNvPr id="0" name=""/>
        <dsp:cNvSpPr/>
      </dsp:nvSpPr>
      <dsp:spPr>
        <a:xfrm>
          <a:off x="530069" y="5319806"/>
          <a:ext cx="10826970" cy="938789"/>
        </a:xfrm>
        <a:prstGeom prst="leftRightArrow">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B3316C-D022-4CD8-B128-4E0E6D277D42}" type="datetimeFigureOut">
              <a:rPr lang="en-US" smtClean="0"/>
              <a:t>10/6/2024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7FB143-1449-4649-B8DE-46A717A1D3E5}" type="slidenum">
              <a:rPr lang="en-US" smtClean="0"/>
              <a:t>‹#›</a:t>
            </a:fld>
            <a:endParaRPr lang="en-US"/>
          </a:p>
        </p:txBody>
      </p:sp>
    </p:spTree>
    <p:extLst>
      <p:ext uri="{BB962C8B-B14F-4D97-AF65-F5344CB8AC3E}">
        <p14:creationId xmlns:p14="http://schemas.microsoft.com/office/powerpoint/2010/main" val="925508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A838E-8942-497B-8EA6-A21124D39647}" type="datetimeFigureOut">
              <a:rPr lang="en-US" smtClean="0"/>
              <a:t>10/6/2024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61BEB-35DA-498F-9F88-C82846C03E6B}" type="slidenum">
              <a:rPr lang="en-US" smtClean="0"/>
              <a:t>‹#›</a:t>
            </a:fld>
            <a:endParaRPr lang="en-US"/>
          </a:p>
        </p:txBody>
      </p:sp>
    </p:spTree>
    <p:extLst>
      <p:ext uri="{BB962C8B-B14F-4D97-AF65-F5344CB8AC3E}">
        <p14:creationId xmlns:p14="http://schemas.microsoft.com/office/powerpoint/2010/main" val="3250757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a:t>
            </a:r>
          </a:p>
        </p:txBody>
      </p:sp>
      <p:sp>
        <p:nvSpPr>
          <p:cNvPr id="4" name="Slide Number Placeholder 3"/>
          <p:cNvSpPr>
            <a:spLocks noGrp="1"/>
          </p:cNvSpPr>
          <p:nvPr>
            <p:ph type="sldNum" sz="quarter" idx="5"/>
          </p:nvPr>
        </p:nvSpPr>
        <p:spPr/>
        <p:txBody>
          <a:bodyPr/>
          <a:lstStyle/>
          <a:p>
            <a:fld id="{DAF61BEB-35DA-498F-9F88-C82846C03E6B}" type="slidenum">
              <a:rPr lang="en-US" smtClean="0"/>
              <a:t>2</a:t>
            </a:fld>
            <a:endParaRPr lang="en-US"/>
          </a:p>
        </p:txBody>
      </p:sp>
    </p:spTree>
    <p:extLst>
      <p:ext uri="{BB962C8B-B14F-4D97-AF65-F5344CB8AC3E}">
        <p14:creationId xmlns:p14="http://schemas.microsoft.com/office/powerpoint/2010/main" val="347180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Bef>
                <a:spcPts val="100"/>
              </a:spcBef>
              <a:spcAft>
                <a:spcPts val="100"/>
              </a:spcAft>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a:t>
            </a:fld>
            <a:endParaRPr lang="en-US"/>
          </a:p>
        </p:txBody>
      </p:sp>
    </p:spTree>
    <p:extLst>
      <p:ext uri="{BB962C8B-B14F-4D97-AF65-F5344CB8AC3E}">
        <p14:creationId xmlns:p14="http://schemas.microsoft.com/office/powerpoint/2010/main" val="2836844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Abdul Hamid – carpentry</a:t>
            </a:r>
          </a:p>
          <a:p>
            <a:r>
              <a:rPr lang="en-US" dirty="0"/>
              <a:t>Selim – calligraphy</a:t>
            </a:r>
          </a:p>
          <a:p>
            <a:r>
              <a:rPr lang="en-US" dirty="0"/>
              <a:t>Goldsmithing</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4</a:t>
            </a:fld>
            <a:endParaRPr lang="en-US"/>
          </a:p>
        </p:txBody>
      </p:sp>
    </p:spTree>
    <p:extLst>
      <p:ext uri="{BB962C8B-B14F-4D97-AF65-F5344CB8AC3E}">
        <p14:creationId xmlns:p14="http://schemas.microsoft.com/office/powerpoint/2010/main" val="2474331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1533: Plans to join France, England and Germany</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7</a:t>
            </a:fld>
            <a:endParaRPr lang="en-US"/>
          </a:p>
        </p:txBody>
      </p:sp>
    </p:spTree>
    <p:extLst>
      <p:ext uri="{BB962C8B-B14F-4D97-AF65-F5344CB8AC3E}">
        <p14:creationId xmlns:p14="http://schemas.microsoft.com/office/powerpoint/2010/main" val="4151505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1533: Plans to join France, England and Germany</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8</a:t>
            </a:fld>
            <a:endParaRPr lang="en-US"/>
          </a:p>
        </p:txBody>
      </p:sp>
    </p:spTree>
    <p:extLst>
      <p:ext uri="{BB962C8B-B14F-4D97-AF65-F5344CB8AC3E}">
        <p14:creationId xmlns:p14="http://schemas.microsoft.com/office/powerpoint/2010/main" val="4009698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*or 3 months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From previous lesson</a:t>
            </a:r>
            <a:br>
              <a:rPr lang="en-US" sz="1200" dirty="0"/>
            </a:br>
            <a:r>
              <a:rPr lang="en-US" sz="1200" dirty="0"/>
              <a:t>When Selim I returned from Egypt, he ordered preparation of his navy for a new campaign; an enormous naval fleet of about 250 ships was ready for war, probably to Sicily, Italy or Rhodes – He had secured the East and South and now wanted to go West, he understood that war with the European nations would not be fought on land alone.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Cem</a:t>
            </a:r>
            <a:r>
              <a:rPr lang="en-US" sz="1200" dirty="0"/>
              <a:t> was defeated, and fled to </a:t>
            </a:r>
            <a:r>
              <a:rPr lang="en-US" sz="1200" b="1" dirty="0"/>
              <a:t>Rhodes</a:t>
            </a:r>
            <a:r>
              <a:rPr lang="en-US" sz="1200" dirty="0"/>
              <a:t> (Greek – Knights Hospitaler), he tried to seek the support of the knights, but they betrayed him and made an agreement with Bayezid to keep him in Rhodes in return for 40,000 ducats annually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His first son </a:t>
            </a:r>
            <a:r>
              <a:rPr lang="en-US" sz="1200" dirty="0" err="1"/>
              <a:t>Shehzade</a:t>
            </a:r>
            <a:r>
              <a:rPr lang="en-US" sz="1200" dirty="0"/>
              <a:t> </a:t>
            </a:r>
            <a:r>
              <a:rPr lang="en-US" sz="1200" dirty="0" err="1"/>
              <a:t>Oguzhan</a:t>
            </a:r>
            <a:r>
              <a:rPr lang="en-US" sz="1200" dirty="0"/>
              <a:t> had already been killed by Bayezid in 1482, his second son </a:t>
            </a:r>
            <a:r>
              <a:rPr lang="en-US" sz="1200" dirty="0" err="1"/>
              <a:t>Sehzade</a:t>
            </a:r>
            <a:r>
              <a:rPr lang="en-US" sz="1200" dirty="0"/>
              <a:t> Murad converted to Christianity (Pierre Mehmed </a:t>
            </a:r>
            <a:r>
              <a:rPr lang="en-US" sz="1200" dirty="0" err="1"/>
              <a:t>Sayd</a:t>
            </a:r>
            <a:r>
              <a:rPr lang="en-US" sz="1200" dirty="0"/>
              <a:t>) and was killed by Sultan Suleiman when he conquered Rhodes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9</a:t>
            </a:fld>
            <a:endParaRPr lang="en-US"/>
          </a:p>
        </p:txBody>
      </p:sp>
    </p:spTree>
    <p:extLst>
      <p:ext uri="{BB962C8B-B14F-4D97-AF65-F5344CB8AC3E}">
        <p14:creationId xmlns:p14="http://schemas.microsoft.com/office/powerpoint/2010/main" val="3048335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10</a:t>
            </a:fld>
            <a:endParaRPr lang="en-US"/>
          </a:p>
        </p:txBody>
      </p:sp>
    </p:spTree>
    <p:extLst>
      <p:ext uri="{BB962C8B-B14F-4D97-AF65-F5344CB8AC3E}">
        <p14:creationId xmlns:p14="http://schemas.microsoft.com/office/powerpoint/2010/main" val="4086360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Charles V took Francis I prisoner at Battle of Pavia in 1525, Francis I asked for Ottoman assistance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Suleyman’s main target was Europe - </a:t>
            </a:r>
            <a:r>
              <a:rPr lang="en-US" dirty="0"/>
              <a:t>Only France was not in HRE</a:t>
            </a:r>
          </a:p>
          <a:p>
            <a:r>
              <a:rPr lang="en-US" b="0" dirty="0"/>
              <a:t>Ottomans helped them against Habsburgs – money and trade</a:t>
            </a:r>
          </a:p>
          <a:p>
            <a:r>
              <a:rPr lang="en-US" b="0" dirty="0"/>
              <a:t>If Ottomans would fight the Hungarians, the pressure on France would reduce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England, France, Papal states, Venice and Milan – Alliance against Habsburgs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Louis II (Hungary) against Suleyman </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11</a:t>
            </a:fld>
            <a:endParaRPr lang="en-US"/>
          </a:p>
        </p:txBody>
      </p:sp>
    </p:spTree>
    <p:extLst>
      <p:ext uri="{BB962C8B-B14F-4D97-AF65-F5344CB8AC3E}">
        <p14:creationId xmlns:p14="http://schemas.microsoft.com/office/powerpoint/2010/main" val="917026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1533: Plans to join France, England and Germany</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15</a:t>
            </a:fld>
            <a:endParaRPr lang="en-US"/>
          </a:p>
        </p:txBody>
      </p:sp>
    </p:spTree>
    <p:extLst>
      <p:ext uri="{BB962C8B-B14F-4D97-AF65-F5344CB8AC3E}">
        <p14:creationId xmlns:p14="http://schemas.microsoft.com/office/powerpoint/2010/main" val="4022860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2800" dirty="0"/>
              <a:t>(</a:t>
            </a:r>
            <a:r>
              <a:rPr lang="en-US" sz="2800" dirty="0" err="1"/>
              <a:t>Makbul</a:t>
            </a:r>
            <a:r>
              <a:rPr lang="en-US" sz="2800" dirty="0"/>
              <a:t> to </a:t>
            </a:r>
            <a:r>
              <a:rPr lang="en-US" sz="2800" dirty="0" err="1"/>
              <a:t>Maktul</a:t>
            </a:r>
            <a:r>
              <a:rPr lang="en-US" sz="2800" dirty="0"/>
              <a: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Safavid Iran under Shah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Tahmasp</a:t>
            </a:r>
            <a:r>
              <a:rPr lang="en-US" sz="1800" dirty="0">
                <a:effectLst/>
                <a:latin typeface="Calibri" panose="020F0502020204030204" pitchFamily="34" charset="0"/>
                <a:ea typeface="Calibri" panose="020F0502020204030204" pitchFamily="34" charset="0"/>
                <a:cs typeface="Times New Roman" panose="02020603050405020304" pitchFamily="18" charset="0"/>
              </a:rPr>
              <a:t> I:</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Shah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Tahmasp</a:t>
            </a:r>
            <a:r>
              <a:rPr lang="en-US" sz="1800" dirty="0">
                <a:effectLst/>
                <a:latin typeface="Calibri" panose="020F0502020204030204" pitchFamily="34" charset="0"/>
                <a:ea typeface="Calibri" panose="020F0502020204030204" pitchFamily="34" charset="0"/>
                <a:cs typeface="Times New Roman" panose="02020603050405020304" pitchFamily="18" charset="0"/>
              </a:rPr>
              <a:t> I (reigned 1524-1576) was a significant figure in Safavid history. He was known for his efforts to centralize power and establish a more stable administration in the empire. He also played a key role in consolidating Twelver Shia Islam as the state religion of Iran.</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Under Shah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Tahmasp</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Safavid Empire experienced a period of relative religious and cultural stability. He was a patron of the arts and promoted the development of Persian literature and the fine arts.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Despite the Safavid Empire's majority Shia population, it's important to note that not all of its subjects were Shia, and there were religious and ethnic diversity in the realm.</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16</a:t>
            </a:fld>
            <a:endParaRPr lang="en-US"/>
          </a:p>
        </p:txBody>
      </p:sp>
    </p:spTree>
    <p:extLst>
      <p:ext uri="{BB962C8B-B14F-4D97-AF65-F5344CB8AC3E}">
        <p14:creationId xmlns:p14="http://schemas.microsoft.com/office/powerpoint/2010/main" val="2633725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1533: Plans to join France, England and Germany</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19</a:t>
            </a:fld>
            <a:endParaRPr lang="en-US"/>
          </a:p>
        </p:txBody>
      </p:sp>
    </p:spTree>
    <p:extLst>
      <p:ext uri="{BB962C8B-B14F-4D97-AF65-F5344CB8AC3E}">
        <p14:creationId xmlns:p14="http://schemas.microsoft.com/office/powerpoint/2010/main" val="695768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Barbarosa</a:t>
            </a:r>
            <a:r>
              <a:rPr lang="en-US" dirty="0"/>
              <a:t> Brothers</a:t>
            </a:r>
          </a:p>
        </p:txBody>
      </p:sp>
      <p:sp>
        <p:nvSpPr>
          <p:cNvPr id="4" name="Slide Number Placeholder 3"/>
          <p:cNvSpPr>
            <a:spLocks noGrp="1"/>
          </p:cNvSpPr>
          <p:nvPr>
            <p:ph type="sldNum" sz="quarter" idx="5"/>
          </p:nvPr>
        </p:nvSpPr>
        <p:spPr/>
        <p:txBody>
          <a:bodyPr/>
          <a:lstStyle/>
          <a:p>
            <a:fld id="{DAF61BEB-35DA-498F-9F88-C82846C03E6B}" type="slidenum">
              <a:rPr lang="en-US" smtClean="0"/>
              <a:t>20</a:t>
            </a:fld>
            <a:endParaRPr lang="en-US"/>
          </a:p>
        </p:txBody>
      </p:sp>
    </p:spTree>
    <p:extLst>
      <p:ext uri="{BB962C8B-B14F-4D97-AF65-F5344CB8AC3E}">
        <p14:creationId xmlns:p14="http://schemas.microsoft.com/office/powerpoint/2010/main" val="19323223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21</a:t>
            </a:fld>
            <a:endParaRPr lang="en-US"/>
          </a:p>
        </p:txBody>
      </p:sp>
    </p:spTree>
    <p:extLst>
      <p:ext uri="{BB962C8B-B14F-4D97-AF65-F5344CB8AC3E}">
        <p14:creationId xmlns:p14="http://schemas.microsoft.com/office/powerpoint/2010/main" val="1445652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Siyaz</a:t>
            </a:r>
            <a:r>
              <a:rPr lang="en-US" dirty="0"/>
              <a:t> Ali Pasha: Our pashas reckon the Maltese fort is made of halva and want to eat it. I do not agree with their behavior or actions, I do not consider it well and there is nothing left for me to say. I understand that they did not heed my counsel. May God surprise in the result. May I not chance to see their misery. God knows I will. May you see how they end this.</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22</a:t>
            </a:fld>
            <a:endParaRPr lang="en-US"/>
          </a:p>
        </p:txBody>
      </p:sp>
    </p:spTree>
    <p:extLst>
      <p:ext uri="{BB962C8B-B14F-4D97-AF65-F5344CB8AC3E}">
        <p14:creationId xmlns:p14="http://schemas.microsoft.com/office/powerpoint/2010/main" val="3702334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Siyaz</a:t>
            </a:r>
            <a:r>
              <a:rPr lang="en-US" dirty="0"/>
              <a:t> Ali Pasha: Our pashas reckon the Maltese fort is made of halva and want to eat it. I do not agree with their behavior or actions, I do not consider it well and there is nothing left for me to say. I understand that they did not heed my counsel. May God surprise in the result. May I not chance to see their misery. God knows I will. May you see how they end this.</a:t>
            </a:r>
          </a:p>
        </p:txBody>
      </p:sp>
      <p:sp>
        <p:nvSpPr>
          <p:cNvPr id="4" name="Slide Number Placeholder 3"/>
          <p:cNvSpPr>
            <a:spLocks noGrp="1"/>
          </p:cNvSpPr>
          <p:nvPr>
            <p:ph type="sldNum" sz="quarter" idx="5"/>
          </p:nvPr>
        </p:nvSpPr>
        <p:spPr/>
        <p:txBody>
          <a:bodyPr/>
          <a:lstStyle/>
          <a:p>
            <a:fld id="{DAF61BEB-35DA-498F-9F88-C82846C03E6B}" type="slidenum">
              <a:rPr lang="en-US" smtClean="0"/>
              <a:t>23</a:t>
            </a:fld>
            <a:endParaRPr lang="en-US"/>
          </a:p>
        </p:txBody>
      </p:sp>
    </p:spTree>
    <p:extLst>
      <p:ext uri="{BB962C8B-B14F-4D97-AF65-F5344CB8AC3E}">
        <p14:creationId xmlns:p14="http://schemas.microsoft.com/office/powerpoint/2010/main" val="4255149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27</a:t>
            </a:fld>
            <a:endParaRPr lang="en-US"/>
          </a:p>
        </p:txBody>
      </p:sp>
    </p:spTree>
    <p:extLst>
      <p:ext uri="{BB962C8B-B14F-4D97-AF65-F5344CB8AC3E}">
        <p14:creationId xmlns:p14="http://schemas.microsoft.com/office/powerpoint/2010/main" val="5407691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28</a:t>
            </a:fld>
            <a:endParaRPr lang="en-US"/>
          </a:p>
        </p:txBody>
      </p:sp>
    </p:spTree>
    <p:extLst>
      <p:ext uri="{BB962C8B-B14F-4D97-AF65-F5344CB8AC3E}">
        <p14:creationId xmlns:p14="http://schemas.microsoft.com/office/powerpoint/2010/main" val="2726225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Yahya Effendi wrote – Why did you do it, should have looked at evidence</a:t>
            </a:r>
          </a:p>
        </p:txBody>
      </p:sp>
      <p:sp>
        <p:nvSpPr>
          <p:cNvPr id="4" name="Slide Number Placeholder 3"/>
          <p:cNvSpPr>
            <a:spLocks noGrp="1"/>
          </p:cNvSpPr>
          <p:nvPr>
            <p:ph type="sldNum" sz="quarter" idx="5"/>
          </p:nvPr>
        </p:nvSpPr>
        <p:spPr/>
        <p:txBody>
          <a:bodyPr/>
          <a:lstStyle/>
          <a:p>
            <a:fld id="{DAF61BEB-35DA-498F-9F88-C82846C03E6B}" type="slidenum">
              <a:rPr lang="en-US" smtClean="0"/>
              <a:t>29</a:t>
            </a:fld>
            <a:endParaRPr lang="en-US"/>
          </a:p>
        </p:txBody>
      </p:sp>
    </p:spTree>
    <p:extLst>
      <p:ext uri="{BB962C8B-B14F-4D97-AF65-F5344CB8AC3E}">
        <p14:creationId xmlns:p14="http://schemas.microsoft.com/office/powerpoint/2010/main" val="2787822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Yahya Effendi wrote – Why did you do it, should have looked at evidence</a:t>
            </a:r>
          </a:p>
        </p:txBody>
      </p:sp>
      <p:sp>
        <p:nvSpPr>
          <p:cNvPr id="4" name="Slide Number Placeholder 3"/>
          <p:cNvSpPr>
            <a:spLocks noGrp="1"/>
          </p:cNvSpPr>
          <p:nvPr>
            <p:ph type="sldNum" sz="quarter" idx="5"/>
          </p:nvPr>
        </p:nvSpPr>
        <p:spPr/>
        <p:txBody>
          <a:bodyPr/>
          <a:lstStyle/>
          <a:p>
            <a:fld id="{DAF61BEB-35DA-498F-9F88-C82846C03E6B}" type="slidenum">
              <a:rPr lang="en-US" smtClean="0"/>
              <a:t>30</a:t>
            </a:fld>
            <a:endParaRPr lang="en-US"/>
          </a:p>
        </p:txBody>
      </p:sp>
    </p:spTree>
    <p:extLst>
      <p:ext uri="{BB962C8B-B14F-4D97-AF65-F5344CB8AC3E}">
        <p14:creationId xmlns:p14="http://schemas.microsoft.com/office/powerpoint/2010/main" val="39949337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1533: Plans to join France, England and Germany</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33</a:t>
            </a:fld>
            <a:endParaRPr lang="en-US"/>
          </a:p>
        </p:txBody>
      </p:sp>
    </p:spTree>
    <p:extLst>
      <p:ext uri="{BB962C8B-B14F-4D97-AF65-F5344CB8AC3E}">
        <p14:creationId xmlns:p14="http://schemas.microsoft.com/office/powerpoint/2010/main" val="3703876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35</a:t>
            </a:fld>
            <a:endParaRPr lang="en-US"/>
          </a:p>
        </p:txBody>
      </p:sp>
    </p:spTree>
    <p:extLst>
      <p:ext uri="{BB962C8B-B14F-4D97-AF65-F5344CB8AC3E}">
        <p14:creationId xmlns:p14="http://schemas.microsoft.com/office/powerpoint/2010/main" val="12060541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37</a:t>
            </a:fld>
            <a:endParaRPr lang="en-US"/>
          </a:p>
        </p:txBody>
      </p:sp>
    </p:spTree>
    <p:extLst>
      <p:ext uri="{BB962C8B-B14F-4D97-AF65-F5344CB8AC3E}">
        <p14:creationId xmlns:p14="http://schemas.microsoft.com/office/powerpoint/2010/main" val="2310193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Shahzade</a:t>
            </a:r>
            <a:r>
              <a:rPr lang="en-US" dirty="0"/>
              <a:t> Mosque – built by Sinan, his 1st imperial mosque • Finished in 1548 • Minaret is 55m tall • Mehmed was the son of </a:t>
            </a:r>
            <a:r>
              <a:rPr lang="en-US" dirty="0" err="1"/>
              <a:t>Hurrem</a:t>
            </a:r>
            <a:r>
              <a:rPr lang="en-US" dirty="0"/>
              <a:t> Sultan, he died on the way back from Hungary after successful campaign • Graves of Mehmed, Rustum Pasha, Ibrahim Pasha in the complex</a:t>
            </a:r>
          </a:p>
        </p:txBody>
      </p:sp>
      <p:sp>
        <p:nvSpPr>
          <p:cNvPr id="4" name="Slide Number Placeholder 3"/>
          <p:cNvSpPr>
            <a:spLocks noGrp="1"/>
          </p:cNvSpPr>
          <p:nvPr>
            <p:ph type="sldNum" sz="quarter" idx="5"/>
          </p:nvPr>
        </p:nvSpPr>
        <p:spPr/>
        <p:txBody>
          <a:bodyPr/>
          <a:lstStyle/>
          <a:p>
            <a:fld id="{DAF61BEB-35DA-498F-9F88-C82846C03E6B}" type="slidenum">
              <a:rPr lang="en-US" smtClean="0"/>
              <a:t>38</a:t>
            </a:fld>
            <a:endParaRPr lang="en-US"/>
          </a:p>
        </p:txBody>
      </p:sp>
    </p:spTree>
    <p:extLst>
      <p:ext uri="{BB962C8B-B14F-4D97-AF65-F5344CB8AC3E}">
        <p14:creationId xmlns:p14="http://schemas.microsoft.com/office/powerpoint/2010/main" val="10998518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dirty="0" err="1"/>
              <a:t>Sulemaniye</a:t>
            </a:r>
            <a:r>
              <a:rPr lang="en-US" dirty="0"/>
              <a:t> Mosque • 2nd largest Mosque in Istanbul • Has 4 minarets • Minarets have 10 galleries indicating the 10th ruler • On the 3rd hill • Sinan's most important Mosque in Istanbul • Half the workers were Christian &amp; finished in 1557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dirty="0" err="1"/>
              <a:t>Sulemaniye</a:t>
            </a:r>
            <a:r>
              <a:rPr lang="en-US" dirty="0"/>
              <a:t> Mosque • Damaged by fire in 1660 and an earthquake in 1766 • Suleman I, </a:t>
            </a:r>
            <a:r>
              <a:rPr lang="en-US" dirty="0" err="1"/>
              <a:t>Roxelana</a:t>
            </a:r>
            <a:r>
              <a:rPr lang="en-US" dirty="0"/>
              <a:t>, Suliman II, Ahmed II, Sinan are buried in the complex • The </a:t>
            </a:r>
            <a:r>
              <a:rPr lang="en-US" dirty="0" err="1"/>
              <a:t>Hamam</a:t>
            </a:r>
            <a:r>
              <a:rPr lang="en-US" dirty="0"/>
              <a:t> is still in use</a:t>
            </a:r>
          </a:p>
          <a:p>
            <a:r>
              <a:rPr lang="en-US" dirty="0"/>
              <a:t>• </a:t>
            </a:r>
            <a:r>
              <a:rPr lang="en-US" dirty="0" err="1"/>
              <a:t>Sulemaniye</a:t>
            </a:r>
            <a:r>
              <a:rPr lang="en-US" dirty="0"/>
              <a:t> Mosque • Sinan's most important in Istanbul • Sinan buried next to it</a:t>
            </a:r>
          </a:p>
        </p:txBody>
      </p:sp>
      <p:sp>
        <p:nvSpPr>
          <p:cNvPr id="4" name="Slide Number Placeholder 3"/>
          <p:cNvSpPr>
            <a:spLocks noGrp="1"/>
          </p:cNvSpPr>
          <p:nvPr>
            <p:ph type="sldNum" sz="quarter" idx="5"/>
          </p:nvPr>
        </p:nvSpPr>
        <p:spPr/>
        <p:txBody>
          <a:bodyPr/>
          <a:lstStyle/>
          <a:p>
            <a:fld id="{DAF61BEB-35DA-498F-9F88-C82846C03E6B}" type="slidenum">
              <a:rPr lang="en-US" smtClean="0"/>
              <a:t>39</a:t>
            </a:fld>
            <a:endParaRPr lang="en-US"/>
          </a:p>
        </p:txBody>
      </p:sp>
    </p:spTree>
    <p:extLst>
      <p:ext uri="{BB962C8B-B14F-4D97-AF65-F5344CB8AC3E}">
        <p14:creationId xmlns:p14="http://schemas.microsoft.com/office/powerpoint/2010/main" val="33429085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Selim II Mosque in Edirne • Finished in 1574 and was Sinan’s Masterpiece</a:t>
            </a:r>
          </a:p>
        </p:txBody>
      </p:sp>
      <p:sp>
        <p:nvSpPr>
          <p:cNvPr id="4" name="Slide Number Placeholder 3"/>
          <p:cNvSpPr>
            <a:spLocks noGrp="1"/>
          </p:cNvSpPr>
          <p:nvPr>
            <p:ph type="sldNum" sz="quarter" idx="5"/>
          </p:nvPr>
        </p:nvSpPr>
        <p:spPr/>
        <p:txBody>
          <a:bodyPr/>
          <a:lstStyle/>
          <a:p>
            <a:fld id="{DAF61BEB-35DA-498F-9F88-C82846C03E6B}" type="slidenum">
              <a:rPr lang="en-US" smtClean="0"/>
              <a:t>42</a:t>
            </a:fld>
            <a:endParaRPr lang="en-US"/>
          </a:p>
        </p:txBody>
      </p:sp>
    </p:spTree>
    <p:extLst>
      <p:ext uri="{BB962C8B-B14F-4D97-AF65-F5344CB8AC3E}">
        <p14:creationId xmlns:p14="http://schemas.microsoft.com/office/powerpoint/2010/main" val="34180306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43</a:t>
            </a:fld>
            <a:endParaRPr lang="en-US"/>
          </a:p>
        </p:txBody>
      </p:sp>
    </p:spTree>
    <p:extLst>
      <p:ext uri="{BB962C8B-B14F-4D97-AF65-F5344CB8AC3E}">
        <p14:creationId xmlns:p14="http://schemas.microsoft.com/office/powerpoint/2010/main" val="25633393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46</a:t>
            </a:fld>
            <a:endParaRPr lang="en-US"/>
          </a:p>
        </p:txBody>
      </p:sp>
    </p:spTree>
    <p:extLst>
      <p:ext uri="{BB962C8B-B14F-4D97-AF65-F5344CB8AC3E}">
        <p14:creationId xmlns:p14="http://schemas.microsoft.com/office/powerpoint/2010/main" val="42728798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50</a:t>
            </a:fld>
            <a:endParaRPr lang="en-US"/>
          </a:p>
        </p:txBody>
      </p:sp>
    </p:spTree>
    <p:extLst>
      <p:ext uri="{BB962C8B-B14F-4D97-AF65-F5344CB8AC3E}">
        <p14:creationId xmlns:p14="http://schemas.microsoft.com/office/powerpoint/2010/main" val="2432195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51</a:t>
            </a:fld>
            <a:endParaRPr lang="en-US"/>
          </a:p>
        </p:txBody>
      </p:sp>
    </p:spTree>
    <p:extLst>
      <p:ext uri="{BB962C8B-B14F-4D97-AF65-F5344CB8AC3E}">
        <p14:creationId xmlns:p14="http://schemas.microsoft.com/office/powerpoint/2010/main" val="723879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3346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092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38200"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400362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096000" y="2"/>
            <a:ext cx="6096000" cy="6857999"/>
          </a:xfrm>
          <a:custGeom>
            <a:avLst/>
            <a:gdLst>
              <a:gd name="connsiteX0" fmla="*/ 1832960 w 6096000"/>
              <a:gd name="connsiteY0" fmla="*/ 0 h 6857999"/>
              <a:gd name="connsiteX1" fmla="*/ 6096000 w 6096000"/>
              <a:gd name="connsiteY1" fmla="*/ 0 h 6857999"/>
              <a:gd name="connsiteX2" fmla="*/ 6096000 w 6096000"/>
              <a:gd name="connsiteY2" fmla="*/ 6857999 h 6857999"/>
              <a:gd name="connsiteX3" fmla="*/ 1832962 w 6096000"/>
              <a:gd name="connsiteY3" fmla="*/ 6857999 h 6857999"/>
              <a:gd name="connsiteX4" fmla="*/ 1818129 w 6096000"/>
              <a:gd name="connsiteY4" fmla="*/ 6848490 h 6857999"/>
              <a:gd name="connsiteX5" fmla="*/ 0 w 6096000"/>
              <a:gd name="connsiteY5" fmla="*/ 3428999 h 6857999"/>
              <a:gd name="connsiteX6" fmla="*/ 1818129 w 6096000"/>
              <a:gd name="connsiteY6" fmla="*/ 9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7999">
                <a:moveTo>
                  <a:pt x="1832960" y="0"/>
                </a:moveTo>
                <a:lnTo>
                  <a:pt x="6096000" y="0"/>
                </a:lnTo>
                <a:lnTo>
                  <a:pt x="6096000" y="6857999"/>
                </a:lnTo>
                <a:lnTo>
                  <a:pt x="1832962" y="6857999"/>
                </a:lnTo>
                <a:lnTo>
                  <a:pt x="1818129" y="6848490"/>
                </a:lnTo>
                <a:cubicBezTo>
                  <a:pt x="721200" y="6107420"/>
                  <a:pt x="0" y="4852432"/>
                  <a:pt x="0" y="3428999"/>
                </a:cubicBezTo>
                <a:cubicBezTo>
                  <a:pt x="0" y="2005566"/>
                  <a:pt x="721200" y="750579"/>
                  <a:pt x="1818129" y="9508"/>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53918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43085" y="739588"/>
            <a:ext cx="5014568" cy="5370004"/>
          </a:xfrm>
          <a:custGeom>
            <a:avLst/>
            <a:gdLst>
              <a:gd name="connsiteX0" fmla="*/ 86610 w 5014568"/>
              <a:gd name="connsiteY0" fmla="*/ 0 h 5370004"/>
              <a:gd name="connsiteX1" fmla="*/ 874636 w 5014568"/>
              <a:gd name="connsiteY1" fmla="*/ 56281 h 5370004"/>
              <a:gd name="connsiteX2" fmla="*/ 1036963 w 5014568"/>
              <a:gd name="connsiteY2" fmla="*/ 104521 h 5370004"/>
              <a:gd name="connsiteX3" fmla="*/ 1237659 w 5014568"/>
              <a:gd name="connsiteY3" fmla="*/ 107201 h 5370004"/>
              <a:gd name="connsiteX4" fmla="*/ 1532800 w 5014568"/>
              <a:gd name="connsiteY4" fmla="*/ 85761 h 5370004"/>
              <a:gd name="connsiteX5" fmla="*/ 1582974 w 5014568"/>
              <a:gd name="connsiteY5" fmla="*/ 72361 h 5370004"/>
              <a:gd name="connsiteX6" fmla="*/ 1763010 w 5014568"/>
              <a:gd name="connsiteY6" fmla="*/ 58961 h 5370004"/>
              <a:gd name="connsiteX7" fmla="*/ 2055199 w 5014568"/>
              <a:gd name="connsiteY7" fmla="*/ 104521 h 5370004"/>
              <a:gd name="connsiteX8" fmla="*/ 2226381 w 5014568"/>
              <a:gd name="connsiteY8" fmla="*/ 142042 h 5370004"/>
              <a:gd name="connsiteX9" fmla="*/ 2223430 w 5014568"/>
              <a:gd name="connsiteY9" fmla="*/ 273363 h 5370004"/>
              <a:gd name="connsiteX10" fmla="*/ 2300166 w 5014568"/>
              <a:gd name="connsiteY10" fmla="*/ 176882 h 5370004"/>
              <a:gd name="connsiteX11" fmla="*/ 2798954 w 5014568"/>
              <a:gd name="connsiteY11" fmla="*/ 99161 h 5370004"/>
              <a:gd name="connsiteX12" fmla="*/ 3285937 w 5014568"/>
              <a:gd name="connsiteY12" fmla="*/ 101841 h 5370004"/>
              <a:gd name="connsiteX13" fmla="*/ 3312499 w 5014568"/>
              <a:gd name="connsiteY13" fmla="*/ 101841 h 5370004"/>
              <a:gd name="connsiteX14" fmla="*/ 4168408 w 5014568"/>
              <a:gd name="connsiteY14" fmla="*/ 61641 h 5370004"/>
              <a:gd name="connsiteX15" fmla="*/ 4696710 w 5014568"/>
              <a:gd name="connsiteY15" fmla="*/ 13400 h 5370004"/>
              <a:gd name="connsiteX16" fmla="*/ 4879697 w 5014568"/>
              <a:gd name="connsiteY16" fmla="*/ 10720 h 5370004"/>
              <a:gd name="connsiteX17" fmla="*/ 4879697 w 5014568"/>
              <a:gd name="connsiteY17" fmla="*/ 270683 h 5370004"/>
              <a:gd name="connsiteX18" fmla="*/ 4879697 w 5014568"/>
              <a:gd name="connsiteY18" fmla="*/ 442205 h 5370004"/>
              <a:gd name="connsiteX19" fmla="*/ 4861989 w 5014568"/>
              <a:gd name="connsiteY19" fmla="*/ 506526 h 5370004"/>
              <a:gd name="connsiteX20" fmla="*/ 4802961 w 5014568"/>
              <a:gd name="connsiteY20" fmla="*/ 533326 h 5370004"/>
              <a:gd name="connsiteX21" fmla="*/ 4870843 w 5014568"/>
              <a:gd name="connsiteY21" fmla="*/ 538687 h 5370004"/>
              <a:gd name="connsiteX22" fmla="*/ 4850183 w 5014568"/>
              <a:gd name="connsiteY22" fmla="*/ 790610 h 5370004"/>
              <a:gd name="connsiteX23" fmla="*/ 4915114 w 5014568"/>
              <a:gd name="connsiteY23" fmla="*/ 980892 h 5370004"/>
              <a:gd name="connsiteX24" fmla="*/ 4929871 w 5014568"/>
              <a:gd name="connsiteY24" fmla="*/ 1088093 h 5370004"/>
              <a:gd name="connsiteX25" fmla="*/ 4873794 w 5014568"/>
              <a:gd name="connsiteY25" fmla="*/ 1774181 h 5370004"/>
              <a:gd name="connsiteX26" fmla="*/ 4923968 w 5014568"/>
              <a:gd name="connsiteY26" fmla="*/ 2296787 h 5370004"/>
              <a:gd name="connsiteX27" fmla="*/ 4921017 w 5014568"/>
              <a:gd name="connsiteY27" fmla="*/ 2444189 h 5370004"/>
              <a:gd name="connsiteX28" fmla="*/ 4921017 w 5014568"/>
              <a:gd name="connsiteY28" fmla="*/ 2827434 h 5370004"/>
              <a:gd name="connsiteX29" fmla="*/ 4918067 w 5014568"/>
              <a:gd name="connsiteY29" fmla="*/ 3226759 h 5370004"/>
              <a:gd name="connsiteX30" fmla="*/ 4835426 w 5014568"/>
              <a:gd name="connsiteY30" fmla="*/ 3288399 h 5370004"/>
              <a:gd name="connsiteX31" fmla="*/ 4906260 w 5014568"/>
              <a:gd name="connsiteY31" fmla="*/ 3269639 h 5370004"/>
              <a:gd name="connsiteX32" fmla="*/ 4932823 w 5014568"/>
              <a:gd name="connsiteY32" fmla="*/ 3786885 h 5370004"/>
              <a:gd name="connsiteX33" fmla="*/ 4941677 w 5014568"/>
              <a:gd name="connsiteY33" fmla="*/ 4218370 h 5370004"/>
              <a:gd name="connsiteX34" fmla="*/ 4926920 w 5014568"/>
              <a:gd name="connsiteY34" fmla="*/ 4539974 h 5370004"/>
              <a:gd name="connsiteX35" fmla="*/ 4906260 w 5014568"/>
              <a:gd name="connsiteY35" fmla="*/ 4657896 h 5370004"/>
              <a:gd name="connsiteX36" fmla="*/ 4947581 w 5014568"/>
              <a:gd name="connsiteY36" fmla="*/ 4979499 h 5370004"/>
              <a:gd name="connsiteX37" fmla="*/ 5012512 w 5014568"/>
              <a:gd name="connsiteY37" fmla="*/ 5317184 h 5370004"/>
              <a:gd name="connsiteX38" fmla="*/ 4805912 w 5014568"/>
              <a:gd name="connsiteY38" fmla="*/ 5317184 h 5370004"/>
              <a:gd name="connsiteX39" fmla="*/ 4705564 w 5014568"/>
              <a:gd name="connsiteY39" fmla="*/ 5271623 h 5370004"/>
              <a:gd name="connsiteX40" fmla="*/ 4584557 w 5014568"/>
              <a:gd name="connsiteY40" fmla="*/ 5279663 h 5370004"/>
              <a:gd name="connsiteX41" fmla="*/ 4549139 w 5014568"/>
              <a:gd name="connsiteY41" fmla="*/ 5349344 h 5370004"/>
              <a:gd name="connsiteX42" fmla="*/ 4395667 w 5014568"/>
              <a:gd name="connsiteY42" fmla="*/ 5368104 h 5370004"/>
              <a:gd name="connsiteX43" fmla="*/ 3846704 w 5014568"/>
              <a:gd name="connsiteY43" fmla="*/ 5309143 h 5370004"/>
              <a:gd name="connsiteX44" fmla="*/ 3613543 w 5014568"/>
              <a:gd name="connsiteY44" fmla="*/ 5226062 h 5370004"/>
              <a:gd name="connsiteX45" fmla="*/ 3451215 w 5014568"/>
              <a:gd name="connsiteY45" fmla="*/ 5151022 h 5370004"/>
              <a:gd name="connsiteX46" fmla="*/ 3333159 w 5014568"/>
              <a:gd name="connsiteY46" fmla="*/ 5268943 h 5370004"/>
              <a:gd name="connsiteX47" fmla="*/ 3303645 w 5014568"/>
              <a:gd name="connsiteY47" fmla="*/ 5319864 h 5370004"/>
              <a:gd name="connsiteX48" fmla="*/ 3082289 w 5014568"/>
              <a:gd name="connsiteY48" fmla="*/ 5333264 h 5370004"/>
              <a:gd name="connsiteX49" fmla="*/ 2577599 w 5014568"/>
              <a:gd name="connsiteY49" fmla="*/ 5333264 h 5370004"/>
              <a:gd name="connsiteX50" fmla="*/ 2235235 w 5014568"/>
              <a:gd name="connsiteY50" fmla="*/ 5177822 h 5370004"/>
              <a:gd name="connsiteX51" fmla="*/ 2196867 w 5014568"/>
              <a:gd name="connsiteY51" fmla="*/ 5153702 h 5370004"/>
              <a:gd name="connsiteX52" fmla="*/ 2128985 w 5014568"/>
              <a:gd name="connsiteY52" fmla="*/ 5191222 h 5370004"/>
              <a:gd name="connsiteX53" fmla="*/ 1763010 w 5014568"/>
              <a:gd name="connsiteY53" fmla="*/ 5185862 h 5370004"/>
              <a:gd name="connsiteX54" fmla="*/ 1748253 w 5014568"/>
              <a:gd name="connsiteY54" fmla="*/ 5167102 h 5370004"/>
              <a:gd name="connsiteX55" fmla="*/ 1662662 w 5014568"/>
              <a:gd name="connsiteY55" fmla="*/ 5226062 h 5370004"/>
              <a:gd name="connsiteX56" fmla="*/ 1574120 w 5014568"/>
              <a:gd name="connsiteY56" fmla="*/ 5239463 h 5370004"/>
              <a:gd name="connsiteX57" fmla="*/ 1234708 w 5014568"/>
              <a:gd name="connsiteY57" fmla="*/ 5282343 h 5370004"/>
              <a:gd name="connsiteX58" fmla="*/ 1199291 w 5014568"/>
              <a:gd name="connsiteY58" fmla="*/ 5164422 h 5370004"/>
              <a:gd name="connsiteX59" fmla="*/ 1137311 w 5014568"/>
              <a:gd name="connsiteY59" fmla="*/ 5218022 h 5370004"/>
              <a:gd name="connsiteX60" fmla="*/ 1022206 w 5014568"/>
              <a:gd name="connsiteY60" fmla="*/ 5218022 h 5370004"/>
              <a:gd name="connsiteX61" fmla="*/ 939567 w 5014568"/>
              <a:gd name="connsiteY61" fmla="*/ 5282343 h 5370004"/>
              <a:gd name="connsiteX62" fmla="*/ 65950 w 5014568"/>
              <a:gd name="connsiteY62" fmla="*/ 5226062 h 5370004"/>
              <a:gd name="connsiteX63" fmla="*/ 86610 w 5014568"/>
              <a:gd name="connsiteY63" fmla="*/ 4888378 h 5370004"/>
              <a:gd name="connsiteX64" fmla="*/ 71853 w 5014568"/>
              <a:gd name="connsiteY64" fmla="*/ 4789217 h 5370004"/>
              <a:gd name="connsiteX65" fmla="*/ 45290 w 5014568"/>
              <a:gd name="connsiteY65" fmla="*/ 4569455 h 5370004"/>
              <a:gd name="connsiteX66" fmla="*/ 80707 w 5014568"/>
              <a:gd name="connsiteY66" fmla="*/ 4384532 h 5370004"/>
              <a:gd name="connsiteX67" fmla="*/ 222375 w 5014568"/>
              <a:gd name="connsiteY67" fmla="*/ 4229091 h 5370004"/>
              <a:gd name="connsiteX68" fmla="*/ 98416 w 5014568"/>
              <a:gd name="connsiteY68" fmla="*/ 3886046 h 5370004"/>
              <a:gd name="connsiteX69" fmla="*/ 157444 w 5014568"/>
              <a:gd name="connsiteY69" fmla="*/ 3505482 h 5370004"/>
              <a:gd name="connsiteX70" fmla="*/ 189909 w 5014568"/>
              <a:gd name="connsiteY70" fmla="*/ 3205318 h 5370004"/>
              <a:gd name="connsiteX71" fmla="*/ 163346 w 5014568"/>
              <a:gd name="connsiteY71" fmla="*/ 2755073 h 5370004"/>
              <a:gd name="connsiteX72" fmla="*/ 195812 w 5014568"/>
              <a:gd name="connsiteY72" fmla="*/ 2160106 h 5370004"/>
              <a:gd name="connsiteX73" fmla="*/ 124978 w 5014568"/>
              <a:gd name="connsiteY73" fmla="*/ 1999304 h 5370004"/>
              <a:gd name="connsiteX74" fmla="*/ 139735 w 5014568"/>
              <a:gd name="connsiteY74" fmla="*/ 1605339 h 5370004"/>
              <a:gd name="connsiteX75" fmla="*/ 151541 w 5014568"/>
              <a:gd name="connsiteY75" fmla="*/ 1554419 h 5370004"/>
              <a:gd name="connsiteX76" fmla="*/ 204666 w 5014568"/>
              <a:gd name="connsiteY76" fmla="*/ 1527618 h 5370004"/>
              <a:gd name="connsiteX77" fmla="*/ 139735 w 5014568"/>
              <a:gd name="connsiteY77" fmla="*/ 1270335 h 5370004"/>
              <a:gd name="connsiteX78" fmla="*/ 42339 w 5014568"/>
              <a:gd name="connsiteY78" fmla="*/ 664648 h 5370004"/>
              <a:gd name="connsiteX79" fmla="*/ 1019 w 5014568"/>
              <a:gd name="connsiteY79" fmla="*/ 477046 h 5370004"/>
              <a:gd name="connsiteX80" fmla="*/ 39387 w 5014568"/>
              <a:gd name="connsiteY80" fmla="*/ 235843 h 5370004"/>
              <a:gd name="connsiteX81" fmla="*/ 86610 w 5014568"/>
              <a:gd name="connsiteY81" fmla="*/ 0 h 537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14568" h="5370004">
                <a:moveTo>
                  <a:pt x="86610" y="0"/>
                </a:moveTo>
                <a:cubicBezTo>
                  <a:pt x="334528" y="96481"/>
                  <a:pt x="617864" y="13400"/>
                  <a:pt x="874636" y="56281"/>
                </a:cubicBezTo>
                <a:cubicBezTo>
                  <a:pt x="930713" y="64321"/>
                  <a:pt x="983838" y="80401"/>
                  <a:pt x="1036963" y="104521"/>
                </a:cubicBezTo>
                <a:cubicBezTo>
                  <a:pt x="1090089" y="128642"/>
                  <a:pt x="1178631" y="96481"/>
                  <a:pt x="1237659" y="107201"/>
                </a:cubicBezTo>
                <a:cubicBezTo>
                  <a:pt x="1352764" y="125962"/>
                  <a:pt x="1420647" y="120602"/>
                  <a:pt x="1532800" y="85761"/>
                </a:cubicBezTo>
                <a:cubicBezTo>
                  <a:pt x="1547557" y="80401"/>
                  <a:pt x="1565265" y="77721"/>
                  <a:pt x="1582974" y="72361"/>
                </a:cubicBezTo>
                <a:cubicBezTo>
                  <a:pt x="1642002" y="58961"/>
                  <a:pt x="1701030" y="56281"/>
                  <a:pt x="1763010" y="58961"/>
                </a:cubicBezTo>
                <a:cubicBezTo>
                  <a:pt x="1860406" y="61641"/>
                  <a:pt x="1960754" y="80401"/>
                  <a:pt x="2055199" y="104521"/>
                </a:cubicBezTo>
                <a:cubicBezTo>
                  <a:pt x="2102422" y="115241"/>
                  <a:pt x="2202770" y="101841"/>
                  <a:pt x="2226381" y="142042"/>
                </a:cubicBezTo>
                <a:cubicBezTo>
                  <a:pt x="2241138" y="171522"/>
                  <a:pt x="2223430" y="273363"/>
                  <a:pt x="2223430" y="273363"/>
                </a:cubicBezTo>
                <a:cubicBezTo>
                  <a:pt x="2223430" y="273363"/>
                  <a:pt x="2261798" y="214403"/>
                  <a:pt x="2300166" y="176882"/>
                </a:cubicBezTo>
                <a:cubicBezTo>
                  <a:pt x="2415271" y="67001"/>
                  <a:pt x="2633675" y="101841"/>
                  <a:pt x="2798954" y="99161"/>
                </a:cubicBezTo>
                <a:cubicBezTo>
                  <a:pt x="2955379" y="96481"/>
                  <a:pt x="3126560" y="91121"/>
                  <a:pt x="3285937" y="101841"/>
                </a:cubicBezTo>
                <a:cubicBezTo>
                  <a:pt x="3294791" y="101841"/>
                  <a:pt x="3303645" y="101841"/>
                  <a:pt x="3312499" y="101841"/>
                </a:cubicBezTo>
                <a:cubicBezTo>
                  <a:pt x="3598786" y="125962"/>
                  <a:pt x="3885073" y="93801"/>
                  <a:pt x="4168408" y="61641"/>
                </a:cubicBezTo>
                <a:cubicBezTo>
                  <a:pt x="4345492" y="42881"/>
                  <a:pt x="4519625" y="21440"/>
                  <a:pt x="4696710" y="13400"/>
                </a:cubicBezTo>
                <a:cubicBezTo>
                  <a:pt x="4758689" y="10720"/>
                  <a:pt x="4820669" y="10720"/>
                  <a:pt x="4879697" y="10720"/>
                </a:cubicBezTo>
                <a:cubicBezTo>
                  <a:pt x="4879697" y="96481"/>
                  <a:pt x="4879697" y="182242"/>
                  <a:pt x="4879697" y="270683"/>
                </a:cubicBezTo>
                <a:cubicBezTo>
                  <a:pt x="4879697" y="326964"/>
                  <a:pt x="4879697" y="385925"/>
                  <a:pt x="4879697" y="442205"/>
                </a:cubicBezTo>
                <a:cubicBezTo>
                  <a:pt x="4879697" y="463646"/>
                  <a:pt x="4876746" y="487766"/>
                  <a:pt x="4861989" y="506526"/>
                </a:cubicBezTo>
                <a:cubicBezTo>
                  <a:pt x="4850183" y="522606"/>
                  <a:pt x="4802961" y="533326"/>
                  <a:pt x="4802961" y="533326"/>
                </a:cubicBezTo>
                <a:cubicBezTo>
                  <a:pt x="4826572" y="536006"/>
                  <a:pt x="4847232" y="538687"/>
                  <a:pt x="4870843" y="538687"/>
                </a:cubicBezTo>
                <a:cubicBezTo>
                  <a:pt x="4912164" y="594967"/>
                  <a:pt x="4850183" y="790610"/>
                  <a:pt x="4850183" y="790610"/>
                </a:cubicBezTo>
                <a:cubicBezTo>
                  <a:pt x="4850183" y="790610"/>
                  <a:pt x="4856086" y="884411"/>
                  <a:pt x="4915114" y="980892"/>
                </a:cubicBezTo>
                <a:cubicBezTo>
                  <a:pt x="4935774" y="1013052"/>
                  <a:pt x="4932823" y="1050573"/>
                  <a:pt x="4929871" y="1088093"/>
                </a:cubicBezTo>
                <a:cubicBezTo>
                  <a:pt x="4912164" y="1315896"/>
                  <a:pt x="4891503" y="1546379"/>
                  <a:pt x="4873794" y="1774181"/>
                </a:cubicBezTo>
                <a:cubicBezTo>
                  <a:pt x="4859037" y="1951063"/>
                  <a:pt x="4847232" y="2135986"/>
                  <a:pt x="4923968" y="2296787"/>
                </a:cubicBezTo>
                <a:cubicBezTo>
                  <a:pt x="4820669" y="2347708"/>
                  <a:pt x="4758689" y="2245867"/>
                  <a:pt x="4921017" y="2444189"/>
                </a:cubicBezTo>
                <a:cubicBezTo>
                  <a:pt x="4923968" y="2548710"/>
                  <a:pt x="4923968" y="2688072"/>
                  <a:pt x="4921017" y="2827434"/>
                </a:cubicBezTo>
                <a:cubicBezTo>
                  <a:pt x="4918067" y="2972155"/>
                  <a:pt x="4915114" y="3119557"/>
                  <a:pt x="4918067" y="3226759"/>
                </a:cubicBezTo>
                <a:cubicBezTo>
                  <a:pt x="4888551" y="3213358"/>
                  <a:pt x="4850183" y="3256239"/>
                  <a:pt x="4835426" y="3288399"/>
                </a:cubicBezTo>
                <a:cubicBezTo>
                  <a:pt x="4820669" y="3323240"/>
                  <a:pt x="4829523" y="3344680"/>
                  <a:pt x="4906260" y="3269639"/>
                </a:cubicBezTo>
                <a:cubicBezTo>
                  <a:pt x="4918067" y="3441161"/>
                  <a:pt x="4926920" y="3612683"/>
                  <a:pt x="4932823" y="3786885"/>
                </a:cubicBezTo>
                <a:cubicBezTo>
                  <a:pt x="4938725" y="3931607"/>
                  <a:pt x="4941677" y="4073649"/>
                  <a:pt x="4941677" y="4218370"/>
                </a:cubicBezTo>
                <a:cubicBezTo>
                  <a:pt x="4941677" y="4325572"/>
                  <a:pt x="4941677" y="4432773"/>
                  <a:pt x="4926920" y="4539974"/>
                </a:cubicBezTo>
                <a:cubicBezTo>
                  <a:pt x="4921017" y="4580175"/>
                  <a:pt x="4912164" y="4617695"/>
                  <a:pt x="4906260" y="4657896"/>
                </a:cubicBezTo>
                <a:cubicBezTo>
                  <a:pt x="4891503" y="4767777"/>
                  <a:pt x="4912164" y="4874978"/>
                  <a:pt x="4947581" y="4979499"/>
                </a:cubicBezTo>
                <a:cubicBezTo>
                  <a:pt x="4982997" y="5092061"/>
                  <a:pt x="5024316" y="5201942"/>
                  <a:pt x="5012512" y="5317184"/>
                </a:cubicBezTo>
                <a:cubicBezTo>
                  <a:pt x="4944628" y="5335944"/>
                  <a:pt x="4873794" y="5335944"/>
                  <a:pt x="4805912" y="5317184"/>
                </a:cubicBezTo>
                <a:cubicBezTo>
                  <a:pt x="4770495" y="5309143"/>
                  <a:pt x="4735078" y="5293063"/>
                  <a:pt x="4705564" y="5271623"/>
                </a:cubicBezTo>
                <a:cubicBezTo>
                  <a:pt x="4622925" y="5209982"/>
                  <a:pt x="4605216" y="5191222"/>
                  <a:pt x="4584557" y="5279663"/>
                </a:cubicBezTo>
                <a:cubicBezTo>
                  <a:pt x="4578654" y="5306463"/>
                  <a:pt x="4572751" y="5333264"/>
                  <a:pt x="4549139" y="5349344"/>
                </a:cubicBezTo>
                <a:cubicBezTo>
                  <a:pt x="4510771" y="5378824"/>
                  <a:pt x="4442889" y="5368104"/>
                  <a:pt x="4395667" y="5368104"/>
                </a:cubicBezTo>
                <a:cubicBezTo>
                  <a:pt x="4209728" y="5362744"/>
                  <a:pt x="4026740" y="5343984"/>
                  <a:pt x="3846704" y="5309143"/>
                </a:cubicBezTo>
                <a:cubicBezTo>
                  <a:pt x="3764065" y="5295743"/>
                  <a:pt x="3678474" y="5274303"/>
                  <a:pt x="3613543" y="5226062"/>
                </a:cubicBezTo>
                <a:cubicBezTo>
                  <a:pt x="3551563" y="5177822"/>
                  <a:pt x="3498438" y="5148342"/>
                  <a:pt x="3451215" y="5151022"/>
                </a:cubicBezTo>
                <a:cubicBezTo>
                  <a:pt x="3403993" y="5153702"/>
                  <a:pt x="3365625" y="5191222"/>
                  <a:pt x="3333159" y="5268943"/>
                </a:cubicBezTo>
                <a:cubicBezTo>
                  <a:pt x="3324305" y="5285023"/>
                  <a:pt x="3318402" y="5303783"/>
                  <a:pt x="3303645" y="5319864"/>
                </a:cubicBezTo>
                <a:cubicBezTo>
                  <a:pt x="3253471" y="5370784"/>
                  <a:pt x="3159026" y="5346664"/>
                  <a:pt x="3082289" y="5333264"/>
                </a:cubicBezTo>
                <a:cubicBezTo>
                  <a:pt x="2917010" y="5303783"/>
                  <a:pt x="2745829" y="5352024"/>
                  <a:pt x="2577599" y="5333264"/>
                </a:cubicBezTo>
                <a:cubicBezTo>
                  <a:pt x="2447737" y="5319864"/>
                  <a:pt x="2323777" y="5263583"/>
                  <a:pt x="2235235" y="5177822"/>
                </a:cubicBezTo>
                <a:cubicBezTo>
                  <a:pt x="2226381" y="5167102"/>
                  <a:pt x="2211624" y="5156382"/>
                  <a:pt x="2196867" y="5153702"/>
                </a:cubicBezTo>
                <a:cubicBezTo>
                  <a:pt x="2170304" y="5148342"/>
                  <a:pt x="2146693" y="5172462"/>
                  <a:pt x="2128985" y="5191222"/>
                </a:cubicBezTo>
                <a:cubicBezTo>
                  <a:pt x="2037491" y="5285023"/>
                  <a:pt x="1848601" y="5279663"/>
                  <a:pt x="1763010" y="5185862"/>
                </a:cubicBezTo>
                <a:cubicBezTo>
                  <a:pt x="1757107" y="5180502"/>
                  <a:pt x="1751204" y="5175142"/>
                  <a:pt x="1748253" y="5167102"/>
                </a:cubicBezTo>
                <a:cubicBezTo>
                  <a:pt x="1712836" y="5177822"/>
                  <a:pt x="1683322" y="5199262"/>
                  <a:pt x="1662662" y="5226062"/>
                </a:cubicBezTo>
                <a:cubicBezTo>
                  <a:pt x="1633148" y="5231422"/>
                  <a:pt x="1603634" y="5234103"/>
                  <a:pt x="1574120" y="5239463"/>
                </a:cubicBezTo>
                <a:cubicBezTo>
                  <a:pt x="1461966" y="5252863"/>
                  <a:pt x="1346861" y="5268943"/>
                  <a:pt x="1234708" y="5282343"/>
                </a:cubicBezTo>
                <a:cubicBezTo>
                  <a:pt x="1237659" y="5242143"/>
                  <a:pt x="1225854" y="5199262"/>
                  <a:pt x="1199291" y="5164422"/>
                </a:cubicBezTo>
                <a:cubicBezTo>
                  <a:pt x="1190437" y="5188542"/>
                  <a:pt x="1166825" y="5209982"/>
                  <a:pt x="1137311" y="5218022"/>
                </a:cubicBezTo>
                <a:cubicBezTo>
                  <a:pt x="1149117" y="5161742"/>
                  <a:pt x="1090089" y="5177822"/>
                  <a:pt x="1022206" y="5218022"/>
                </a:cubicBezTo>
                <a:cubicBezTo>
                  <a:pt x="995644" y="5236783"/>
                  <a:pt x="966130" y="5258223"/>
                  <a:pt x="939567" y="5282343"/>
                </a:cubicBezTo>
                <a:cubicBezTo>
                  <a:pt x="650329" y="5242143"/>
                  <a:pt x="358139" y="5223382"/>
                  <a:pt x="65950" y="5226062"/>
                </a:cubicBezTo>
                <a:cubicBezTo>
                  <a:pt x="65950" y="5124221"/>
                  <a:pt x="92513" y="4998260"/>
                  <a:pt x="86610" y="4888378"/>
                </a:cubicBezTo>
                <a:cubicBezTo>
                  <a:pt x="83658" y="4853538"/>
                  <a:pt x="80707" y="4821378"/>
                  <a:pt x="71853" y="4789217"/>
                </a:cubicBezTo>
                <a:cubicBezTo>
                  <a:pt x="48241" y="4719536"/>
                  <a:pt x="39387" y="4644496"/>
                  <a:pt x="45290" y="4569455"/>
                </a:cubicBezTo>
                <a:cubicBezTo>
                  <a:pt x="48241" y="4507814"/>
                  <a:pt x="60047" y="4446173"/>
                  <a:pt x="80707" y="4384532"/>
                </a:cubicBezTo>
                <a:cubicBezTo>
                  <a:pt x="184006" y="4384532"/>
                  <a:pt x="278451" y="4282691"/>
                  <a:pt x="222375" y="4229091"/>
                </a:cubicBezTo>
                <a:cubicBezTo>
                  <a:pt x="130881" y="4135289"/>
                  <a:pt x="98416" y="4009328"/>
                  <a:pt x="98416" y="3886046"/>
                </a:cubicBezTo>
                <a:cubicBezTo>
                  <a:pt x="98416" y="3757405"/>
                  <a:pt x="133832" y="3631443"/>
                  <a:pt x="157444" y="3505482"/>
                </a:cubicBezTo>
                <a:cubicBezTo>
                  <a:pt x="175152" y="3406321"/>
                  <a:pt x="184006" y="3304479"/>
                  <a:pt x="189909" y="3205318"/>
                </a:cubicBezTo>
                <a:cubicBezTo>
                  <a:pt x="195812" y="3052556"/>
                  <a:pt x="175152" y="2905155"/>
                  <a:pt x="163346" y="2755073"/>
                </a:cubicBezTo>
                <a:cubicBezTo>
                  <a:pt x="148589" y="2562111"/>
                  <a:pt x="133832" y="2240507"/>
                  <a:pt x="195812" y="2160106"/>
                </a:cubicBezTo>
                <a:cubicBezTo>
                  <a:pt x="307965" y="2018064"/>
                  <a:pt x="337480" y="2060945"/>
                  <a:pt x="124978" y="1999304"/>
                </a:cubicBezTo>
                <a:cubicBezTo>
                  <a:pt x="130881" y="1867982"/>
                  <a:pt x="133832" y="1736661"/>
                  <a:pt x="139735" y="1605339"/>
                </a:cubicBezTo>
                <a:cubicBezTo>
                  <a:pt x="139735" y="1589259"/>
                  <a:pt x="139735" y="1570499"/>
                  <a:pt x="151541" y="1554419"/>
                </a:cubicBezTo>
                <a:cubicBezTo>
                  <a:pt x="163346" y="1541019"/>
                  <a:pt x="184006" y="1532978"/>
                  <a:pt x="204666" y="1527618"/>
                </a:cubicBezTo>
                <a:cubicBezTo>
                  <a:pt x="299111" y="1500818"/>
                  <a:pt x="287306" y="1302496"/>
                  <a:pt x="139735" y="1270335"/>
                </a:cubicBezTo>
                <a:cubicBezTo>
                  <a:pt x="130881" y="1063973"/>
                  <a:pt x="101367" y="860290"/>
                  <a:pt x="42339" y="664648"/>
                </a:cubicBezTo>
                <a:cubicBezTo>
                  <a:pt x="27582" y="603007"/>
                  <a:pt x="6922" y="541367"/>
                  <a:pt x="1019" y="477046"/>
                </a:cubicBezTo>
                <a:cubicBezTo>
                  <a:pt x="-4884" y="396645"/>
                  <a:pt x="15776" y="316244"/>
                  <a:pt x="39387" y="235843"/>
                </a:cubicBezTo>
                <a:cubicBezTo>
                  <a:pt x="60047" y="158122"/>
                  <a:pt x="83658" y="80401"/>
                  <a:pt x="8661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0077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54714" y="252414"/>
            <a:ext cx="10474680" cy="3009398"/>
          </a:xfrm>
          <a:custGeom>
            <a:avLst/>
            <a:gdLst>
              <a:gd name="connsiteX0" fmla="*/ 691749 w 10474680"/>
              <a:gd name="connsiteY0" fmla="*/ 251 h 3009398"/>
              <a:gd name="connsiteX1" fmla="*/ 734393 w 10474680"/>
              <a:gd name="connsiteY1" fmla="*/ 7755 h 3009398"/>
              <a:gd name="connsiteX2" fmla="*/ 867857 w 10474680"/>
              <a:gd name="connsiteY2" fmla="*/ 152729 h 3009398"/>
              <a:gd name="connsiteX3" fmla="*/ 1396267 w 10474680"/>
              <a:gd name="connsiteY3" fmla="*/ 104404 h 3009398"/>
              <a:gd name="connsiteX4" fmla="*/ 2286938 w 10474680"/>
              <a:gd name="connsiteY4" fmla="*/ 204074 h 3009398"/>
              <a:gd name="connsiteX5" fmla="*/ 2752702 w 10474680"/>
              <a:gd name="connsiteY5" fmla="*/ 445698 h 3009398"/>
              <a:gd name="connsiteX6" fmla="*/ 2902509 w 10474680"/>
              <a:gd name="connsiteY6" fmla="*/ 297703 h 3009398"/>
              <a:gd name="connsiteX7" fmla="*/ 3106791 w 10474680"/>
              <a:gd name="connsiteY7" fmla="*/ 355089 h 3009398"/>
              <a:gd name="connsiteX8" fmla="*/ 3518080 w 10474680"/>
              <a:gd name="connsiteY8" fmla="*/ 481941 h 3009398"/>
              <a:gd name="connsiteX9" fmla="*/ 3752323 w 10474680"/>
              <a:gd name="connsiteY9" fmla="*/ 312805 h 3009398"/>
              <a:gd name="connsiteX10" fmla="*/ 4392408 w 10474680"/>
              <a:gd name="connsiteY10" fmla="*/ 346028 h 3009398"/>
              <a:gd name="connsiteX11" fmla="*/ 4931713 w 10474680"/>
              <a:gd name="connsiteY11" fmla="*/ 409454 h 3009398"/>
              <a:gd name="connsiteX12" fmla="*/ 4983466 w 10474680"/>
              <a:gd name="connsiteY12" fmla="*/ 877600 h 3009398"/>
              <a:gd name="connsiteX13" fmla="*/ 5037940 w 10474680"/>
              <a:gd name="connsiteY13" fmla="*/ 560469 h 3009398"/>
              <a:gd name="connsiteX14" fmla="*/ 5097864 w 10474680"/>
              <a:gd name="connsiteY14" fmla="*/ 330927 h 3009398"/>
              <a:gd name="connsiteX15" fmla="*/ 5830555 w 10474680"/>
              <a:gd name="connsiteY15" fmla="*/ 397373 h 3009398"/>
              <a:gd name="connsiteX16" fmla="*/ 6437955 w 10474680"/>
              <a:gd name="connsiteY16" fmla="*/ 349048 h 3009398"/>
              <a:gd name="connsiteX17" fmla="*/ 6876481 w 10474680"/>
              <a:gd name="connsiteY17" fmla="*/ 306764 h 3009398"/>
              <a:gd name="connsiteX18" fmla="*/ 6911890 w 10474680"/>
              <a:gd name="connsiteY18" fmla="*/ 626916 h 3009398"/>
              <a:gd name="connsiteX19" fmla="*/ 7069868 w 10474680"/>
              <a:gd name="connsiteY19" fmla="*/ 355089 h 3009398"/>
              <a:gd name="connsiteX20" fmla="*/ 7426681 w 10474680"/>
              <a:gd name="connsiteY20" fmla="*/ 270521 h 3009398"/>
              <a:gd name="connsiteX21" fmla="*/ 8061318 w 10474680"/>
              <a:gd name="connsiteY21" fmla="*/ 231257 h 3009398"/>
              <a:gd name="connsiteX22" fmla="*/ 9368725 w 10474680"/>
              <a:gd name="connsiteY22" fmla="*/ 303744 h 3009398"/>
              <a:gd name="connsiteX23" fmla="*/ 9624759 w 10474680"/>
              <a:gd name="connsiteY23" fmla="*/ 361130 h 3009398"/>
              <a:gd name="connsiteX24" fmla="*/ 9687405 w 10474680"/>
              <a:gd name="connsiteY24" fmla="*/ 252399 h 3009398"/>
              <a:gd name="connsiteX25" fmla="*/ 9932544 w 10474680"/>
              <a:gd name="connsiteY25" fmla="*/ 158770 h 3009398"/>
              <a:gd name="connsiteX26" fmla="*/ 9973401 w 10474680"/>
              <a:gd name="connsiteY26" fmla="*/ 427576 h 3009398"/>
              <a:gd name="connsiteX27" fmla="*/ 10207644 w 10474680"/>
              <a:gd name="connsiteY27" fmla="*/ 170851 h 3009398"/>
              <a:gd name="connsiteX28" fmla="*/ 10466402 w 10474680"/>
              <a:gd name="connsiteY28" fmla="*/ 451738 h 3009398"/>
              <a:gd name="connsiteX29" fmla="*/ 10409203 w 10474680"/>
              <a:gd name="connsiteY29" fmla="*/ 1481659 h 3009398"/>
              <a:gd name="connsiteX30" fmla="*/ 10338385 w 10474680"/>
              <a:gd name="connsiteY30" fmla="*/ 2363586 h 3009398"/>
              <a:gd name="connsiteX31" fmla="*/ 10229434 w 10474680"/>
              <a:gd name="connsiteY31" fmla="*/ 2819650 h 3009398"/>
              <a:gd name="connsiteX32" fmla="*/ 9622035 w 10474680"/>
              <a:gd name="connsiteY32" fmla="*/ 2955564 h 3009398"/>
              <a:gd name="connsiteX33" fmla="*/ 9197128 w 10474680"/>
              <a:gd name="connsiteY33" fmla="*/ 2889117 h 3009398"/>
              <a:gd name="connsiteX34" fmla="*/ 8995569 w 10474680"/>
              <a:gd name="connsiteY34" fmla="*/ 2632392 h 3009398"/>
              <a:gd name="connsiteX35" fmla="*/ 8230192 w 10474680"/>
              <a:gd name="connsiteY35" fmla="*/ 2638433 h 3009398"/>
              <a:gd name="connsiteX36" fmla="*/ 8083108 w 10474680"/>
              <a:gd name="connsiteY36" fmla="*/ 2858914 h 3009398"/>
              <a:gd name="connsiteX37" fmla="*/ 7840693 w 10474680"/>
              <a:gd name="connsiteY37" fmla="*/ 2638433 h 3009398"/>
              <a:gd name="connsiteX38" fmla="*/ 6764807 w 10474680"/>
              <a:gd name="connsiteY38" fmla="*/ 2834752 h 3009398"/>
              <a:gd name="connsiteX39" fmla="*/ 5947677 w 10474680"/>
              <a:gd name="connsiteY39" fmla="*/ 2852874 h 3009398"/>
              <a:gd name="connsiteX40" fmla="*/ 5628997 w 10474680"/>
              <a:gd name="connsiteY40" fmla="*/ 2889117 h 3009398"/>
              <a:gd name="connsiteX41" fmla="*/ 5462847 w 10474680"/>
              <a:gd name="connsiteY41" fmla="*/ 2668636 h 3009398"/>
              <a:gd name="connsiteX42" fmla="*/ 4613033 w 10474680"/>
              <a:gd name="connsiteY42" fmla="*/ 2922340 h 3009398"/>
              <a:gd name="connsiteX43" fmla="*/ 4011081 w 10474680"/>
              <a:gd name="connsiteY43" fmla="*/ 2904219 h 3009398"/>
              <a:gd name="connsiteX44" fmla="*/ 3515356 w 10474680"/>
              <a:gd name="connsiteY44" fmla="*/ 2931401 h 3009398"/>
              <a:gd name="connsiteX45" fmla="*/ 3101344 w 10474680"/>
              <a:gd name="connsiteY45" fmla="*/ 2816630 h 3009398"/>
              <a:gd name="connsiteX46" fmla="*/ 2698227 w 10474680"/>
              <a:gd name="connsiteY46" fmla="*/ 2940462 h 3009398"/>
              <a:gd name="connsiteX47" fmla="*/ 2145302 w 10474680"/>
              <a:gd name="connsiteY47" fmla="*/ 2602189 h 3009398"/>
              <a:gd name="connsiteX48" fmla="*/ 1774871 w 10474680"/>
              <a:gd name="connsiteY48" fmla="*/ 2816630 h 3009398"/>
              <a:gd name="connsiteX49" fmla="*/ 1652301 w 10474680"/>
              <a:gd name="connsiteY49" fmla="*/ 2460235 h 3009398"/>
              <a:gd name="connsiteX50" fmla="*/ 1251908 w 10474680"/>
              <a:gd name="connsiteY50" fmla="*/ 2952543 h 3009398"/>
              <a:gd name="connsiteX51" fmla="*/ 383027 w 10474680"/>
              <a:gd name="connsiteY51" fmla="*/ 2792468 h 3009398"/>
              <a:gd name="connsiteX52" fmla="*/ 72518 w 10474680"/>
              <a:gd name="connsiteY52" fmla="*/ 1022574 h 3009398"/>
              <a:gd name="connsiteX53" fmla="*/ 105203 w 10474680"/>
              <a:gd name="connsiteY53" fmla="*/ 222196 h 3009398"/>
              <a:gd name="connsiteX54" fmla="*/ 554624 w 10474680"/>
              <a:gd name="connsiteY54" fmla="*/ 16816 h 3009398"/>
              <a:gd name="connsiteX55" fmla="*/ 691749 w 10474680"/>
              <a:gd name="connsiteY55" fmla="*/ 251 h 300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474680" h="3009398">
                <a:moveTo>
                  <a:pt x="691749" y="251"/>
                </a:moveTo>
                <a:cubicBezTo>
                  <a:pt x="706985" y="959"/>
                  <a:pt x="721455" y="3224"/>
                  <a:pt x="734393" y="7755"/>
                </a:cubicBezTo>
                <a:cubicBezTo>
                  <a:pt x="813382" y="37958"/>
                  <a:pt x="813382" y="128567"/>
                  <a:pt x="867857" y="152729"/>
                </a:cubicBezTo>
                <a:cubicBezTo>
                  <a:pt x="1006769" y="219176"/>
                  <a:pt x="1249184" y="107425"/>
                  <a:pt x="1396267" y="104404"/>
                </a:cubicBezTo>
                <a:cubicBezTo>
                  <a:pt x="1701329" y="92323"/>
                  <a:pt x="1984600" y="107425"/>
                  <a:pt x="2286938" y="204074"/>
                </a:cubicBezTo>
                <a:cubicBezTo>
                  <a:pt x="2425850" y="249379"/>
                  <a:pt x="2801730" y="185952"/>
                  <a:pt x="2752702" y="445698"/>
                </a:cubicBezTo>
                <a:cubicBezTo>
                  <a:pt x="2812625" y="451738"/>
                  <a:pt x="2842586" y="315825"/>
                  <a:pt x="2902509" y="297703"/>
                </a:cubicBezTo>
                <a:cubicBezTo>
                  <a:pt x="2959708" y="276561"/>
                  <a:pt x="3052316" y="339987"/>
                  <a:pt x="3106791" y="355089"/>
                </a:cubicBezTo>
                <a:cubicBezTo>
                  <a:pt x="3213018" y="382272"/>
                  <a:pt x="3436367" y="364150"/>
                  <a:pt x="3518080" y="481941"/>
                </a:cubicBezTo>
                <a:cubicBezTo>
                  <a:pt x="3528975" y="261460"/>
                  <a:pt x="3588897" y="282602"/>
                  <a:pt x="3752323" y="312805"/>
                </a:cubicBezTo>
                <a:cubicBezTo>
                  <a:pt x="3970224" y="352069"/>
                  <a:pt x="4169059" y="373211"/>
                  <a:pt x="4392408" y="346028"/>
                </a:cubicBezTo>
                <a:cubicBezTo>
                  <a:pt x="4555834" y="327906"/>
                  <a:pt x="4809144" y="237297"/>
                  <a:pt x="4931713" y="409454"/>
                </a:cubicBezTo>
                <a:cubicBezTo>
                  <a:pt x="5018874" y="530266"/>
                  <a:pt x="4978017" y="735646"/>
                  <a:pt x="4983466" y="877600"/>
                </a:cubicBezTo>
                <a:cubicBezTo>
                  <a:pt x="5046111" y="796052"/>
                  <a:pt x="5010702" y="660139"/>
                  <a:pt x="5037940" y="560469"/>
                </a:cubicBezTo>
                <a:cubicBezTo>
                  <a:pt x="5062455" y="469860"/>
                  <a:pt x="5127824" y="439657"/>
                  <a:pt x="5097864" y="330927"/>
                </a:cubicBezTo>
                <a:cubicBezTo>
                  <a:pt x="5340278" y="294683"/>
                  <a:pt x="5585417" y="403414"/>
                  <a:pt x="5830555" y="397373"/>
                </a:cubicBezTo>
                <a:cubicBezTo>
                  <a:pt x="6032114" y="391333"/>
                  <a:pt x="6233673" y="361130"/>
                  <a:pt x="6437955" y="349048"/>
                </a:cubicBezTo>
                <a:cubicBezTo>
                  <a:pt x="6549629" y="346028"/>
                  <a:pt x="6775702" y="270521"/>
                  <a:pt x="6876481" y="306764"/>
                </a:cubicBezTo>
                <a:cubicBezTo>
                  <a:pt x="7078039" y="379251"/>
                  <a:pt x="6909166" y="481941"/>
                  <a:pt x="6911890" y="626916"/>
                </a:cubicBezTo>
                <a:cubicBezTo>
                  <a:pt x="6958194" y="530266"/>
                  <a:pt x="7020840" y="448718"/>
                  <a:pt x="7069868" y="355089"/>
                </a:cubicBezTo>
                <a:cubicBezTo>
                  <a:pt x="7148857" y="478921"/>
                  <a:pt x="7334073" y="294683"/>
                  <a:pt x="7426681" y="270521"/>
                </a:cubicBezTo>
                <a:cubicBezTo>
                  <a:pt x="7622792" y="213135"/>
                  <a:pt x="7862484" y="240318"/>
                  <a:pt x="8061318" y="231257"/>
                </a:cubicBezTo>
                <a:cubicBezTo>
                  <a:pt x="8491673" y="213135"/>
                  <a:pt x="8946541" y="195013"/>
                  <a:pt x="9368725" y="303744"/>
                </a:cubicBezTo>
                <a:cubicBezTo>
                  <a:pt x="9436819" y="321866"/>
                  <a:pt x="9556665" y="394353"/>
                  <a:pt x="9624759" y="361130"/>
                </a:cubicBezTo>
                <a:cubicBezTo>
                  <a:pt x="9755499" y="303744"/>
                  <a:pt x="9592074" y="352069"/>
                  <a:pt x="9687405" y="252399"/>
                </a:cubicBezTo>
                <a:cubicBezTo>
                  <a:pt x="9733709" y="204074"/>
                  <a:pt x="9853555" y="122526"/>
                  <a:pt x="9932544" y="158770"/>
                </a:cubicBezTo>
                <a:cubicBezTo>
                  <a:pt x="10019705" y="198034"/>
                  <a:pt x="9995191" y="336967"/>
                  <a:pt x="9973401" y="427576"/>
                </a:cubicBezTo>
                <a:cubicBezTo>
                  <a:pt x="10016981" y="252399"/>
                  <a:pt x="10019705" y="134607"/>
                  <a:pt x="10207644" y="170851"/>
                </a:cubicBezTo>
                <a:cubicBezTo>
                  <a:pt x="10373794" y="204074"/>
                  <a:pt x="10450059" y="273541"/>
                  <a:pt x="10466402" y="451738"/>
                </a:cubicBezTo>
                <a:cubicBezTo>
                  <a:pt x="10499087" y="774910"/>
                  <a:pt x="10425545" y="1152447"/>
                  <a:pt x="10409203" y="1481659"/>
                </a:cubicBezTo>
                <a:cubicBezTo>
                  <a:pt x="10392860" y="1777648"/>
                  <a:pt x="10360175" y="2067597"/>
                  <a:pt x="10338385" y="2363586"/>
                </a:cubicBezTo>
                <a:cubicBezTo>
                  <a:pt x="10324766" y="2535743"/>
                  <a:pt x="10330214" y="2689778"/>
                  <a:pt x="10229434" y="2819650"/>
                </a:cubicBezTo>
                <a:cubicBezTo>
                  <a:pt x="10071456" y="3025030"/>
                  <a:pt x="9842660" y="2997848"/>
                  <a:pt x="9622035" y="2955564"/>
                </a:cubicBezTo>
                <a:cubicBezTo>
                  <a:pt x="9504913" y="2934422"/>
                  <a:pt x="9303355" y="2940462"/>
                  <a:pt x="9197128" y="2889117"/>
                </a:cubicBezTo>
                <a:cubicBezTo>
                  <a:pt x="9093625" y="2840792"/>
                  <a:pt x="9069111" y="2713940"/>
                  <a:pt x="8995569" y="2632392"/>
                </a:cubicBezTo>
                <a:cubicBezTo>
                  <a:pt x="9003740" y="3034091"/>
                  <a:pt x="8306457" y="3040132"/>
                  <a:pt x="8230192" y="2638433"/>
                </a:cubicBezTo>
                <a:cubicBezTo>
                  <a:pt x="8197506" y="2732062"/>
                  <a:pt x="8183888" y="2834752"/>
                  <a:pt x="8083108" y="2858914"/>
                </a:cubicBezTo>
                <a:cubicBezTo>
                  <a:pt x="7974158" y="2883077"/>
                  <a:pt x="7854312" y="2750184"/>
                  <a:pt x="7840693" y="2638433"/>
                </a:cubicBezTo>
                <a:cubicBezTo>
                  <a:pt x="7753532" y="3055233"/>
                  <a:pt x="7045354" y="2852874"/>
                  <a:pt x="6764807" y="2834752"/>
                </a:cubicBezTo>
                <a:cubicBezTo>
                  <a:pt x="6492430" y="2822671"/>
                  <a:pt x="6217330" y="2816630"/>
                  <a:pt x="5947677" y="2852874"/>
                </a:cubicBezTo>
                <a:cubicBezTo>
                  <a:pt x="5841451" y="2867975"/>
                  <a:pt x="5735224" y="2904219"/>
                  <a:pt x="5628997" y="2889117"/>
                </a:cubicBezTo>
                <a:cubicBezTo>
                  <a:pt x="5473742" y="2867975"/>
                  <a:pt x="5509151" y="2849853"/>
                  <a:pt x="5462847" y="2668636"/>
                </a:cubicBezTo>
                <a:cubicBezTo>
                  <a:pt x="5419267" y="3052213"/>
                  <a:pt x="4852724" y="2946503"/>
                  <a:pt x="4613033" y="2922340"/>
                </a:cubicBezTo>
                <a:cubicBezTo>
                  <a:pt x="4414198" y="2904219"/>
                  <a:pt x="4212640" y="2889117"/>
                  <a:pt x="4011081" y="2904219"/>
                </a:cubicBezTo>
                <a:cubicBezTo>
                  <a:pt x="3850380" y="2916300"/>
                  <a:pt x="3673334" y="2985767"/>
                  <a:pt x="3515356" y="2931401"/>
                </a:cubicBezTo>
                <a:cubicBezTo>
                  <a:pt x="3349206" y="2877036"/>
                  <a:pt x="3292007" y="2747163"/>
                  <a:pt x="3101344" y="2816630"/>
                </a:cubicBezTo>
                <a:cubicBezTo>
                  <a:pt x="2954260" y="2870995"/>
                  <a:pt x="2861653" y="2934422"/>
                  <a:pt x="2698227" y="2940462"/>
                </a:cubicBezTo>
                <a:cubicBezTo>
                  <a:pt x="2493944" y="2949523"/>
                  <a:pt x="2134408" y="2913279"/>
                  <a:pt x="2145302" y="2602189"/>
                </a:cubicBezTo>
                <a:cubicBezTo>
                  <a:pt x="2085380" y="2735082"/>
                  <a:pt x="1927401" y="2898178"/>
                  <a:pt x="1774871" y="2816630"/>
                </a:cubicBezTo>
                <a:cubicBezTo>
                  <a:pt x="1665920" y="2759244"/>
                  <a:pt x="1655025" y="2593128"/>
                  <a:pt x="1652301" y="2460235"/>
                </a:cubicBezTo>
                <a:cubicBezTo>
                  <a:pt x="1652301" y="2777366"/>
                  <a:pt x="1518837" y="2901198"/>
                  <a:pt x="1251908" y="2952543"/>
                </a:cubicBezTo>
                <a:cubicBezTo>
                  <a:pt x="984979" y="3003888"/>
                  <a:pt x="549177" y="3103558"/>
                  <a:pt x="383027" y="2792468"/>
                </a:cubicBezTo>
                <a:cubicBezTo>
                  <a:pt x="208706" y="2351504"/>
                  <a:pt x="181469" y="1578309"/>
                  <a:pt x="72518" y="1022574"/>
                </a:cubicBezTo>
                <a:cubicBezTo>
                  <a:pt x="26214" y="777930"/>
                  <a:pt x="-80013" y="424556"/>
                  <a:pt x="105203" y="222196"/>
                </a:cubicBezTo>
                <a:cubicBezTo>
                  <a:pt x="216878" y="95343"/>
                  <a:pt x="402093" y="37958"/>
                  <a:pt x="554624" y="16816"/>
                </a:cubicBezTo>
                <a:cubicBezTo>
                  <a:pt x="593438" y="10020"/>
                  <a:pt x="646041" y="-1872"/>
                  <a:pt x="691749" y="251"/>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861143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0668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7244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3820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25367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843448"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498424"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153400"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16655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5867399"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3181725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2A95-7608-FDED-9031-7169F5DE8E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C413DCF-BDFB-5193-7C6C-03697E17A5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2DD4EF-4506-7154-16A2-02848157079A}"/>
              </a:ext>
            </a:extLst>
          </p:cNvPr>
          <p:cNvSpPr>
            <a:spLocks noGrp="1"/>
          </p:cNvSpPr>
          <p:nvPr>
            <p:ph type="dt" sz="half" idx="10"/>
          </p:nvPr>
        </p:nvSpPr>
        <p:spPr/>
        <p:txBody>
          <a:bodyPr/>
          <a:lstStyle/>
          <a:p>
            <a:fld id="{0DA9CE4C-4521-48DF-9D08-688CB655E895}" type="datetimeFigureOut">
              <a:rPr lang="en-GB" smtClean="0"/>
              <a:t>06/10/2024</a:t>
            </a:fld>
            <a:endParaRPr lang="en-GB"/>
          </a:p>
        </p:txBody>
      </p:sp>
      <p:sp>
        <p:nvSpPr>
          <p:cNvPr id="5" name="Footer Placeholder 4">
            <a:extLst>
              <a:ext uri="{FF2B5EF4-FFF2-40B4-BE49-F238E27FC236}">
                <a16:creationId xmlns:a16="http://schemas.microsoft.com/office/drawing/2014/main" id="{9FA1A09A-8808-7885-81C4-F696D15C55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420784-3139-2928-F1F9-F7DC4D7250DF}"/>
              </a:ext>
            </a:extLst>
          </p:cNvPr>
          <p:cNvSpPr>
            <a:spLocks noGrp="1"/>
          </p:cNvSpPr>
          <p:nvPr>
            <p:ph type="sldNum" sz="quarter" idx="12"/>
          </p:nvPr>
        </p:nvSpPr>
        <p:spPr/>
        <p:txBody>
          <a:bodyPr/>
          <a:lstStyle/>
          <a:p>
            <a:fld id="{D5F82B8C-6804-481D-A114-5D6A59474B02}" type="slidenum">
              <a:rPr lang="en-GB" smtClean="0"/>
              <a:t>‹#›</a:t>
            </a:fld>
            <a:endParaRPr lang="en-GB"/>
          </a:p>
        </p:txBody>
      </p:sp>
    </p:spTree>
    <p:extLst>
      <p:ext uri="{BB962C8B-B14F-4D97-AF65-F5344CB8AC3E}">
        <p14:creationId xmlns:p14="http://schemas.microsoft.com/office/powerpoint/2010/main" val="645174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626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6" r:id="rId4"/>
    <p:sldLayoutId id="2147483657" r:id="rId5"/>
    <p:sldLayoutId id="2147483658" r:id="rId6"/>
    <p:sldLayoutId id="2147483659" r:id="rId7"/>
    <p:sldLayoutId id="2147483660" r:id="rId8"/>
    <p:sldLayoutId id="2147483661" r:id="rId9"/>
    <p:sldLayoutId id="2147483662"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027" y="3711804"/>
            <a:ext cx="11815946" cy="3262432"/>
          </a:xfrm>
          <a:prstGeom prst="rect">
            <a:avLst/>
          </a:prstGeom>
          <a:noFill/>
        </p:spPr>
        <p:txBody>
          <a:bodyPr wrap="square" lIns="91440" tIns="45720" rIns="91440" bIns="45720" rtlCol="0">
            <a:spAutoFit/>
          </a:bodyPr>
          <a:lstStyle/>
          <a:p>
            <a:pPr algn="ctr"/>
            <a:r>
              <a:rPr lang="en-US" sz="7200" b="1" dirty="0">
                <a:solidFill>
                  <a:srgbClr val="52291E"/>
                </a:solidFill>
                <a:latin typeface="Berkshire Swash" panose="02000505000000020003" pitchFamily="2" charset="0"/>
              </a:rPr>
              <a:t>Universal Empire </a:t>
            </a:r>
          </a:p>
          <a:p>
            <a:pPr algn="ctr"/>
            <a:r>
              <a:rPr lang="en-US" sz="5400" b="1" dirty="0" err="1">
                <a:solidFill>
                  <a:srgbClr val="52291E"/>
                </a:solidFill>
                <a:latin typeface="Berkshire Swash" panose="02000505000000020003" pitchFamily="2" charset="0"/>
              </a:rPr>
              <a:t>Qanuni</a:t>
            </a:r>
            <a:r>
              <a:rPr lang="en-US" sz="5400" b="1" dirty="0">
                <a:solidFill>
                  <a:srgbClr val="52291E"/>
                </a:solidFill>
                <a:latin typeface="Berkshire Swash" panose="02000505000000020003" pitchFamily="2" charset="0"/>
              </a:rPr>
              <a:t> Suleyman The </a:t>
            </a:r>
            <a:r>
              <a:rPr lang="en-US" sz="5400" b="1" dirty="0" err="1">
                <a:solidFill>
                  <a:srgbClr val="52291E"/>
                </a:solidFill>
                <a:latin typeface="Berkshire Swash" panose="02000505000000020003" pitchFamily="2" charset="0"/>
              </a:rPr>
              <a:t>Magnificient</a:t>
            </a:r>
            <a:endParaRPr lang="en-US" sz="5400" b="1" dirty="0">
              <a:solidFill>
                <a:srgbClr val="52291E"/>
              </a:solidFill>
              <a:latin typeface="Berkshire Swash" panose="02000505000000020003" pitchFamily="2" charset="0"/>
            </a:endParaRPr>
          </a:p>
          <a:p>
            <a:pPr algn="ctr"/>
            <a:r>
              <a:rPr lang="en-US" sz="7200" b="1" dirty="0">
                <a:solidFill>
                  <a:srgbClr val="52291E"/>
                </a:solidFill>
                <a:latin typeface="Berkshire Swash" panose="02000505000000020003" pitchFamily="2" charset="0"/>
              </a:rPr>
              <a:t>(1520-1566)</a:t>
            </a:r>
          </a:p>
        </p:txBody>
      </p:sp>
      <p:sp>
        <p:nvSpPr>
          <p:cNvPr id="1043" name="Freeform 47"/>
          <p:cNvSpPr>
            <a:spLocks noEditPoints="1"/>
          </p:cNvSpPr>
          <p:nvPr/>
        </p:nvSpPr>
        <p:spPr bwMode="auto">
          <a:xfrm>
            <a:off x="4827959" y="227388"/>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2050" name="Picture 2" descr="undefined">
            <a:extLst>
              <a:ext uri="{FF2B5EF4-FFF2-40B4-BE49-F238E27FC236}">
                <a16:creationId xmlns:a16="http://schemas.microsoft.com/office/drawing/2014/main" id="{06426864-76A7-A237-BFA9-6B8BD2143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3271" y="0"/>
            <a:ext cx="3398729" cy="397684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uleiman I's signature">
            <a:extLst>
              <a:ext uri="{FF2B5EF4-FFF2-40B4-BE49-F238E27FC236}">
                <a16:creationId xmlns:a16="http://schemas.microsoft.com/office/drawing/2014/main" id="{D90B6A38-167F-B79E-24F3-8E33631FAE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168078" cy="2943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398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A0BC39-D0EA-9256-F608-00C1646F7226}"/>
              </a:ext>
            </a:extLst>
          </p:cNvPr>
          <p:cNvSpPr txBox="1"/>
          <p:nvPr/>
        </p:nvSpPr>
        <p:spPr>
          <a:xfrm>
            <a:off x="3048000" y="2782669"/>
            <a:ext cx="6096000" cy="646331"/>
          </a:xfrm>
          <a:prstGeom prst="rect">
            <a:avLst/>
          </a:prstGeom>
          <a:noFill/>
        </p:spPr>
        <p:txBody>
          <a:bodyPr wrap="square">
            <a:spAutoFit/>
          </a:bodyPr>
          <a:lstStyle/>
          <a:p>
            <a:pPr algn="ctr"/>
            <a:r>
              <a:rPr lang="en-US" sz="3600" b="1" i="1" dirty="0"/>
              <a:t>Let’s Recap…</a:t>
            </a:r>
          </a:p>
        </p:txBody>
      </p:sp>
    </p:spTree>
    <p:extLst>
      <p:ext uri="{BB962C8B-B14F-4D97-AF65-F5344CB8AC3E}">
        <p14:creationId xmlns:p14="http://schemas.microsoft.com/office/powerpoint/2010/main" val="1510035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4812C7-229E-5721-4C21-B7BEB5BB6894}"/>
              </a:ext>
            </a:extLst>
          </p:cNvPr>
          <p:cNvSpPr txBox="1"/>
          <p:nvPr/>
        </p:nvSpPr>
        <p:spPr>
          <a:xfrm>
            <a:off x="366563" y="0"/>
            <a:ext cx="11458874" cy="523220"/>
          </a:xfrm>
          <a:prstGeom prst="rect">
            <a:avLst/>
          </a:prstGeom>
          <a:noFill/>
        </p:spPr>
        <p:txBody>
          <a:bodyPr wrap="square">
            <a:spAutoFit/>
          </a:bodyPr>
          <a:lstStyle/>
          <a:p>
            <a:pPr algn="ctr"/>
            <a:r>
              <a:rPr lang="en-US" sz="2800" b="1" dirty="0">
                <a:solidFill>
                  <a:schemeClr val="accent1"/>
                </a:solidFill>
              </a:rPr>
              <a:t>Timeline of the First 9 Sultans</a:t>
            </a:r>
          </a:p>
        </p:txBody>
      </p:sp>
      <p:sp>
        <p:nvSpPr>
          <p:cNvPr id="3" name="TextBox 2">
            <a:extLst>
              <a:ext uri="{FF2B5EF4-FFF2-40B4-BE49-F238E27FC236}">
                <a16:creationId xmlns:a16="http://schemas.microsoft.com/office/drawing/2014/main" id="{696D1688-EAD6-06F8-12FC-C373B9777E87}"/>
              </a:ext>
            </a:extLst>
          </p:cNvPr>
          <p:cNvSpPr txBox="1"/>
          <p:nvPr/>
        </p:nvSpPr>
        <p:spPr>
          <a:xfrm>
            <a:off x="0" y="411721"/>
            <a:ext cx="12364998" cy="6414000"/>
          </a:xfrm>
          <a:prstGeom prst="rect">
            <a:avLst/>
          </a:prstGeom>
          <a:noFill/>
        </p:spPr>
        <p:txBody>
          <a:bodyPr wrap="square">
            <a:spAutoFit/>
          </a:bodyPr>
          <a:lstStyle/>
          <a:p>
            <a:pPr>
              <a:lnSpc>
                <a:spcPct val="107000"/>
              </a:lnSpc>
              <a:tabLst>
                <a:tab pos="457200" algn="l"/>
              </a:tabLst>
            </a:pPr>
            <a:r>
              <a:rPr lang="en-US" dirty="0">
                <a:solidFill>
                  <a:schemeClr val="accent1"/>
                </a:solidFill>
              </a:rPr>
              <a:t>1237: </a:t>
            </a:r>
            <a:r>
              <a:rPr lang="en-US" dirty="0" err="1">
                <a:solidFill>
                  <a:schemeClr val="accent1"/>
                </a:solidFill>
              </a:rPr>
              <a:t>Alaeddin</a:t>
            </a:r>
            <a:r>
              <a:rPr lang="en-US" dirty="0">
                <a:solidFill>
                  <a:schemeClr val="accent1"/>
                </a:solidFill>
              </a:rPr>
              <a:t> </a:t>
            </a:r>
            <a:r>
              <a:rPr lang="en-US" dirty="0" err="1">
                <a:solidFill>
                  <a:schemeClr val="accent1"/>
                </a:solidFill>
              </a:rPr>
              <a:t>Keyqubad</a:t>
            </a:r>
            <a:r>
              <a:rPr lang="en-US" dirty="0">
                <a:solidFill>
                  <a:schemeClr val="accent1"/>
                </a:solidFill>
              </a:rPr>
              <a:t> I awards </a:t>
            </a:r>
            <a:r>
              <a:rPr lang="en-US" b="1" dirty="0">
                <a:solidFill>
                  <a:schemeClr val="accent1"/>
                </a:solidFill>
              </a:rPr>
              <a:t>Ertugrul</a:t>
            </a:r>
            <a:r>
              <a:rPr lang="en-US" dirty="0">
                <a:solidFill>
                  <a:schemeClr val="accent1"/>
                </a:solidFill>
              </a:rPr>
              <a:t> (d.1289) title of Ghazi and </a:t>
            </a:r>
            <a:r>
              <a:rPr lang="en-US" dirty="0" err="1">
                <a:solidFill>
                  <a:schemeClr val="accent1"/>
                </a:solidFill>
              </a:rPr>
              <a:t>Karacadag</a:t>
            </a:r>
            <a:r>
              <a:rPr lang="en-US" dirty="0">
                <a:solidFill>
                  <a:schemeClr val="accent1"/>
                </a:solidFill>
              </a:rPr>
              <a:t>, </a:t>
            </a:r>
            <a:r>
              <a:rPr lang="en-US" b="1" dirty="0" err="1">
                <a:solidFill>
                  <a:schemeClr val="accent1"/>
                </a:solidFill>
              </a:rPr>
              <a:t>Sogut</a:t>
            </a:r>
            <a:r>
              <a:rPr lang="en-US" b="1" dirty="0">
                <a:solidFill>
                  <a:schemeClr val="accent1"/>
                </a:solidFill>
              </a:rPr>
              <a:t>, </a:t>
            </a:r>
            <a:r>
              <a:rPr lang="en-US" dirty="0" err="1">
                <a:solidFill>
                  <a:schemeClr val="accent1"/>
                </a:solidFill>
              </a:rPr>
              <a:t>Domanic</a:t>
            </a:r>
            <a:r>
              <a:rPr lang="en-US" b="1" dirty="0">
                <a:solidFill>
                  <a:schemeClr val="accent1"/>
                </a:solidFill>
              </a:rPr>
              <a:t> </a:t>
            </a:r>
          </a:p>
          <a:p>
            <a:pPr marR="0" lvl="0">
              <a:lnSpc>
                <a:spcPct val="107000"/>
              </a:lnSpc>
              <a:spcBef>
                <a:spcPts val="0"/>
              </a:spcBef>
              <a:spcAft>
                <a:spcPts val="0"/>
              </a:spcAft>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1285-88: </a:t>
            </a:r>
            <a:r>
              <a:rPr lang="en-US" b="1" kern="0" dirty="0">
                <a:solidFill>
                  <a:schemeClr val="accent1"/>
                </a:solidFill>
                <a:effectLst/>
                <a:ea typeface="Times New Roman" panose="02020603050405020304" pitchFamily="18" charset="0"/>
                <a:cs typeface="Times New Roman" panose="02020603050405020304" pitchFamily="18" charset="0"/>
              </a:rPr>
              <a:t>Osman</a:t>
            </a:r>
            <a:r>
              <a:rPr lang="en-US" kern="0" dirty="0">
                <a:solidFill>
                  <a:schemeClr val="accent1"/>
                </a:solidFill>
                <a:effectLst/>
                <a:ea typeface="Times New Roman" panose="02020603050405020304" pitchFamily="18" charset="0"/>
                <a:cs typeface="Times New Roman" panose="02020603050405020304" pitchFamily="18" charset="0"/>
              </a:rPr>
              <a:t> (d.1326)conquers Byzantine territories, </a:t>
            </a:r>
            <a:r>
              <a:rPr lang="en-US" b="1" kern="0" dirty="0" err="1">
                <a:solidFill>
                  <a:schemeClr val="accent1"/>
                </a:solidFill>
                <a:effectLst/>
                <a:ea typeface="Times New Roman" panose="02020603050405020304" pitchFamily="18" charset="0"/>
                <a:cs typeface="Times New Roman" panose="02020603050405020304" pitchFamily="18" charset="0"/>
              </a:rPr>
              <a:t>Yenisehir</a:t>
            </a:r>
            <a:r>
              <a:rPr lang="en-US" b="1" kern="0" dirty="0">
                <a:solidFill>
                  <a:schemeClr val="accent1"/>
                </a:solidFill>
                <a:effectLst/>
                <a:ea typeface="Times New Roman" panose="02020603050405020304" pitchFamily="18" charset="0"/>
                <a:cs typeface="Times New Roman" panose="02020603050405020304" pitchFamily="18" charset="0"/>
              </a:rPr>
              <a:t> </a:t>
            </a:r>
            <a:r>
              <a:rPr lang="en-US" kern="0" dirty="0">
                <a:solidFill>
                  <a:schemeClr val="accent1"/>
                </a:solidFill>
                <a:effectLst/>
                <a:ea typeface="Times New Roman" panose="02020603050405020304" pitchFamily="18" charset="0"/>
                <a:cs typeface="Times New Roman" panose="02020603050405020304" pitchFamily="18" charset="0"/>
              </a:rPr>
              <a:t>is</a:t>
            </a:r>
            <a:r>
              <a:rPr lang="en-US" kern="0" dirty="0">
                <a:solidFill>
                  <a:schemeClr val="accent1"/>
                </a:solidFill>
                <a:ea typeface="Times New Roman" panose="02020603050405020304" pitchFamily="18" charset="0"/>
                <a:cs typeface="Times New Roman" panose="02020603050405020304" pitchFamily="18" charset="0"/>
              </a:rPr>
              <a:t> the new capital </a:t>
            </a:r>
            <a:r>
              <a:rPr lang="en-US" kern="0" dirty="0">
                <a:solidFill>
                  <a:schemeClr val="accent1"/>
                </a:solidFill>
                <a:effectLst/>
                <a:ea typeface="Times New Roman" panose="02020603050405020304" pitchFamily="18" charset="0"/>
                <a:cs typeface="Times New Roman" panose="02020603050405020304" pitchFamily="18" charset="0"/>
              </a:rPr>
              <a:t> </a:t>
            </a:r>
            <a:endParaRPr lang="en-US"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1326: </a:t>
            </a:r>
            <a:r>
              <a:rPr lang="en-US" b="1" kern="0" dirty="0">
                <a:solidFill>
                  <a:schemeClr val="accent1"/>
                </a:solidFill>
                <a:effectLst/>
                <a:ea typeface="Times New Roman" panose="02020603050405020304" pitchFamily="18" charset="0"/>
                <a:cs typeface="Times New Roman" panose="02020603050405020304" pitchFamily="18" charset="0"/>
              </a:rPr>
              <a:t>Orhan </a:t>
            </a:r>
            <a:r>
              <a:rPr lang="en-US" kern="0" dirty="0">
                <a:solidFill>
                  <a:schemeClr val="accent1"/>
                </a:solidFill>
                <a:effectLst/>
                <a:ea typeface="Times New Roman" panose="02020603050405020304" pitchFamily="18" charset="0"/>
                <a:cs typeface="Times New Roman" panose="02020603050405020304" pitchFamily="18" charset="0"/>
              </a:rPr>
              <a:t>(d.1360) comes to power, </a:t>
            </a:r>
            <a:r>
              <a:rPr lang="en-US" b="1" kern="0" dirty="0">
                <a:solidFill>
                  <a:schemeClr val="accent1"/>
                </a:solidFill>
                <a:effectLst/>
                <a:ea typeface="Times New Roman" panose="02020603050405020304" pitchFamily="18" charset="0"/>
                <a:cs typeface="Times New Roman" panose="02020603050405020304" pitchFamily="18" charset="0"/>
              </a:rPr>
              <a:t>Bursa</a:t>
            </a:r>
            <a:r>
              <a:rPr lang="en-US" kern="0" dirty="0">
                <a:solidFill>
                  <a:schemeClr val="accent1"/>
                </a:solidFill>
                <a:effectLst/>
                <a:ea typeface="Times New Roman" panose="02020603050405020304" pitchFamily="18" charset="0"/>
                <a:cs typeface="Times New Roman" panose="02020603050405020304" pitchFamily="18" charset="0"/>
              </a:rPr>
              <a:t> is taken, becomes new capital, later </a:t>
            </a:r>
            <a:r>
              <a:rPr lang="en-US" b="1" kern="0" dirty="0">
                <a:solidFill>
                  <a:schemeClr val="accent1"/>
                </a:solidFill>
                <a:effectLst/>
                <a:ea typeface="Times New Roman" panose="02020603050405020304" pitchFamily="18" charset="0"/>
                <a:cs typeface="Times New Roman" panose="02020603050405020304" pitchFamily="18" charset="0"/>
              </a:rPr>
              <a:t>Nicaea </a:t>
            </a:r>
            <a:r>
              <a:rPr lang="en-US" kern="0" dirty="0">
                <a:solidFill>
                  <a:schemeClr val="accent1"/>
                </a:solidFill>
                <a:effectLst/>
                <a:ea typeface="Times New Roman" panose="02020603050405020304" pitchFamily="18" charset="0"/>
                <a:cs typeface="Times New Roman" panose="02020603050405020304" pitchFamily="18" charset="0"/>
              </a:rPr>
              <a:t>and</a:t>
            </a:r>
            <a:r>
              <a:rPr lang="en-US" b="1" kern="0" dirty="0">
                <a:solidFill>
                  <a:schemeClr val="accent1"/>
                </a:solidFill>
                <a:effectLst/>
                <a:ea typeface="Times New Roman" panose="02020603050405020304" pitchFamily="18" charset="0"/>
                <a:cs typeface="Times New Roman" panose="02020603050405020304" pitchFamily="18" charset="0"/>
              </a:rPr>
              <a:t> Gallipoli </a:t>
            </a:r>
            <a:r>
              <a:rPr lang="en-US" kern="0" dirty="0">
                <a:solidFill>
                  <a:schemeClr val="accent1"/>
                </a:solidFill>
                <a:effectLst/>
                <a:ea typeface="Times New Roman" panose="02020603050405020304" pitchFamily="18" charset="0"/>
                <a:cs typeface="Times New Roman" panose="02020603050405020304" pitchFamily="18" charset="0"/>
              </a:rPr>
              <a:t>are taken</a:t>
            </a:r>
            <a:endParaRPr lang="en-US"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ts val="1000"/>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1363-65: </a:t>
            </a:r>
            <a:r>
              <a:rPr lang="en-US" b="1" kern="0" dirty="0">
                <a:solidFill>
                  <a:schemeClr val="accent1"/>
                </a:solidFill>
                <a:effectLst/>
                <a:ea typeface="Times New Roman" panose="02020603050405020304" pitchFamily="18" charset="0"/>
                <a:cs typeface="Times New Roman" panose="02020603050405020304" pitchFamily="18" charset="0"/>
              </a:rPr>
              <a:t>Murad I</a:t>
            </a:r>
            <a:r>
              <a:rPr lang="en-US" kern="0" dirty="0">
                <a:solidFill>
                  <a:schemeClr val="accent1"/>
                </a:solidFill>
                <a:effectLst/>
                <a:ea typeface="Times New Roman" panose="02020603050405020304" pitchFamily="18" charset="0"/>
                <a:cs typeface="Times New Roman" panose="02020603050405020304" pitchFamily="18" charset="0"/>
              </a:rPr>
              <a:t> (d. 1389) takes </a:t>
            </a:r>
            <a:r>
              <a:rPr lang="en-US" kern="0" dirty="0" err="1">
                <a:solidFill>
                  <a:schemeClr val="accent1"/>
                </a:solidFill>
                <a:effectLst/>
                <a:ea typeface="Times New Roman" panose="02020603050405020304" pitchFamily="18" charset="0"/>
                <a:cs typeface="Times New Roman" panose="02020603050405020304" pitchFamily="18" charset="0"/>
              </a:rPr>
              <a:t>Tzouroulos</a:t>
            </a:r>
            <a:r>
              <a:rPr lang="en-US" kern="0" dirty="0">
                <a:solidFill>
                  <a:schemeClr val="accent1"/>
                </a:solidFill>
                <a:ea typeface="Times New Roman" panose="02020603050405020304" pitchFamily="18" charset="0"/>
                <a:cs typeface="Times New Roman" panose="02020603050405020304" pitchFamily="18" charset="0"/>
              </a:rPr>
              <a:t>, </a:t>
            </a:r>
            <a:r>
              <a:rPr lang="en-US" kern="0" dirty="0" err="1">
                <a:solidFill>
                  <a:schemeClr val="accent1"/>
                </a:solidFill>
                <a:effectLst/>
                <a:ea typeface="Times New Roman" panose="02020603050405020304" pitchFamily="18" charset="0"/>
                <a:cs typeface="Times New Roman" panose="02020603050405020304" pitchFamily="18" charset="0"/>
              </a:rPr>
              <a:t>Arkadiapolis</a:t>
            </a:r>
            <a:r>
              <a:rPr lang="en-US" kern="0" dirty="0">
                <a:solidFill>
                  <a:schemeClr val="accent1"/>
                </a:solidFill>
                <a:effectLst/>
                <a:ea typeface="Times New Roman" panose="02020603050405020304" pitchFamily="18" charset="0"/>
                <a:cs typeface="Times New Roman" panose="02020603050405020304" pitchFamily="18" charset="0"/>
              </a:rPr>
              <a:t>, </a:t>
            </a:r>
            <a:r>
              <a:rPr lang="en-US" kern="0" dirty="0" err="1">
                <a:solidFill>
                  <a:schemeClr val="accent1"/>
                </a:solidFill>
                <a:effectLst/>
                <a:ea typeface="Times New Roman" panose="02020603050405020304" pitchFamily="18" charset="0"/>
                <a:cs typeface="Times New Roman" panose="02020603050405020304" pitchFamily="18" charset="0"/>
              </a:rPr>
              <a:t>Malgara</a:t>
            </a:r>
            <a:r>
              <a:rPr lang="en-US" kern="0" dirty="0">
                <a:solidFill>
                  <a:schemeClr val="accent1"/>
                </a:solidFill>
                <a:effectLst/>
                <a:ea typeface="Times New Roman" panose="02020603050405020304" pitchFamily="18" charset="0"/>
                <a:cs typeface="Times New Roman" panose="02020603050405020304" pitchFamily="18" charset="0"/>
              </a:rPr>
              <a:t> and others</a:t>
            </a:r>
            <a:r>
              <a:rPr lang="en-US" kern="0" dirty="0">
                <a:solidFill>
                  <a:schemeClr val="accent1"/>
                </a:solidFill>
                <a:ea typeface="Times New Roman" panose="02020603050405020304" pitchFamily="18" charset="0"/>
                <a:cs typeface="Times New Roman" panose="02020603050405020304" pitchFamily="18" charset="0"/>
              </a:rPr>
              <a:t>; </a:t>
            </a:r>
            <a:r>
              <a:rPr lang="en-US" b="1" kern="0" dirty="0">
                <a:solidFill>
                  <a:schemeClr val="accent1"/>
                </a:solidFill>
                <a:effectLst/>
                <a:ea typeface="Times New Roman" panose="02020603050405020304" pitchFamily="18" charset="0"/>
                <a:cs typeface="Times New Roman" panose="02020603050405020304" pitchFamily="18" charset="0"/>
              </a:rPr>
              <a:t>Edirne </a:t>
            </a:r>
            <a:r>
              <a:rPr lang="en-US" kern="0" dirty="0">
                <a:solidFill>
                  <a:schemeClr val="accent1"/>
                </a:solidFill>
                <a:effectLst/>
                <a:ea typeface="Times New Roman" panose="02020603050405020304" pitchFamily="18" charset="0"/>
                <a:cs typeface="Times New Roman" panose="02020603050405020304" pitchFamily="18" charset="0"/>
              </a:rPr>
              <a:t>became capital.</a:t>
            </a:r>
            <a:endParaRPr lang="en-US"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ts val="1000"/>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1368-82: </a:t>
            </a:r>
            <a:r>
              <a:rPr lang="en-US" b="1" kern="0" dirty="0">
                <a:solidFill>
                  <a:schemeClr val="accent1"/>
                </a:solidFill>
                <a:effectLst/>
                <a:ea typeface="Times New Roman" panose="02020603050405020304" pitchFamily="18" charset="0"/>
                <a:cs typeface="Times New Roman" panose="02020603050405020304" pitchFamily="18" charset="0"/>
              </a:rPr>
              <a:t>Bulgaria and Constantinople </a:t>
            </a:r>
            <a:r>
              <a:rPr lang="en-US" kern="0" dirty="0">
                <a:solidFill>
                  <a:schemeClr val="accent1"/>
                </a:solidFill>
                <a:effectLst/>
                <a:ea typeface="Times New Roman" panose="02020603050405020304" pitchFamily="18" charset="0"/>
                <a:cs typeface="Times New Roman" panose="02020603050405020304" pitchFamily="18" charset="0"/>
              </a:rPr>
              <a:t>(Byzantine Empire) became vassals, </a:t>
            </a:r>
            <a:r>
              <a:rPr lang="en-US" kern="0" dirty="0" err="1">
                <a:solidFill>
                  <a:schemeClr val="accent1"/>
                </a:solidFill>
                <a:effectLst/>
                <a:ea typeface="Times New Roman" panose="02020603050405020304" pitchFamily="18" charset="0"/>
                <a:cs typeface="Times New Roman" panose="02020603050405020304" pitchFamily="18" charset="0"/>
              </a:rPr>
              <a:t>Karasid</a:t>
            </a:r>
            <a:r>
              <a:rPr lang="en-US" kern="0" dirty="0">
                <a:solidFill>
                  <a:schemeClr val="accent1"/>
                </a:solidFill>
                <a:effectLst/>
                <a:ea typeface="Times New Roman" panose="02020603050405020304" pitchFamily="18" charset="0"/>
                <a:cs typeface="Times New Roman" panose="02020603050405020304" pitchFamily="18" charset="0"/>
              </a:rPr>
              <a:t>, </a:t>
            </a:r>
            <a:r>
              <a:rPr lang="en-US" kern="0" dirty="0" err="1">
                <a:solidFill>
                  <a:schemeClr val="accent1"/>
                </a:solidFill>
                <a:effectLst/>
                <a:ea typeface="Times New Roman" panose="02020603050405020304" pitchFamily="18" charset="0"/>
                <a:cs typeface="Times New Roman" panose="02020603050405020304" pitchFamily="18" charset="0"/>
              </a:rPr>
              <a:t>Germiyanid</a:t>
            </a:r>
            <a:r>
              <a:rPr lang="en-US" kern="0" dirty="0">
                <a:solidFill>
                  <a:schemeClr val="accent1"/>
                </a:solidFill>
                <a:effectLst/>
                <a:ea typeface="Times New Roman" panose="02020603050405020304" pitchFamily="18" charset="0"/>
                <a:cs typeface="Times New Roman" panose="02020603050405020304" pitchFamily="18" charset="0"/>
              </a:rPr>
              <a:t>, </a:t>
            </a:r>
            <a:r>
              <a:rPr lang="en-US" kern="0" dirty="0" err="1">
                <a:solidFill>
                  <a:schemeClr val="accent1"/>
                </a:solidFill>
                <a:effectLst/>
                <a:ea typeface="Times New Roman" panose="02020603050405020304" pitchFamily="18" charset="0"/>
                <a:cs typeface="Times New Roman" panose="02020603050405020304" pitchFamily="18" charset="0"/>
              </a:rPr>
              <a:t>Karamanid</a:t>
            </a:r>
            <a:r>
              <a:rPr lang="en-US" kern="0" dirty="0">
                <a:solidFill>
                  <a:schemeClr val="accent1"/>
                </a:solidFill>
                <a:effectLst/>
                <a:ea typeface="Times New Roman" panose="02020603050405020304" pitchFamily="18" charset="0"/>
                <a:cs typeface="Times New Roman" panose="02020603050405020304" pitchFamily="18" charset="0"/>
              </a:rPr>
              <a:t> land taken.</a:t>
            </a:r>
          </a:p>
          <a:p>
            <a:pPr marR="0" lvl="0">
              <a:lnSpc>
                <a:spcPct val="107000"/>
              </a:lnSpc>
              <a:spcBef>
                <a:spcPts val="0"/>
              </a:spcBef>
              <a:spcAft>
                <a:spcPts val="0"/>
              </a:spcAft>
              <a:buSzPts val="1000"/>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1389: </a:t>
            </a:r>
            <a:r>
              <a:rPr lang="en-US" b="1" kern="0" dirty="0">
                <a:solidFill>
                  <a:schemeClr val="accent1"/>
                </a:solidFill>
                <a:effectLst/>
                <a:ea typeface="Times New Roman" panose="02020603050405020304" pitchFamily="18" charset="0"/>
                <a:cs typeface="Times New Roman" panose="02020603050405020304" pitchFamily="18" charset="0"/>
              </a:rPr>
              <a:t>Murad was martyred </a:t>
            </a:r>
            <a:r>
              <a:rPr lang="en-US" kern="0" dirty="0">
                <a:solidFill>
                  <a:schemeClr val="accent1"/>
                </a:solidFill>
                <a:effectLst/>
                <a:ea typeface="Times New Roman" panose="02020603050405020304" pitchFamily="18" charset="0"/>
                <a:cs typeface="Times New Roman" panose="02020603050405020304" pitchFamily="18" charset="0"/>
              </a:rPr>
              <a:t>after victory at </a:t>
            </a:r>
            <a:r>
              <a:rPr lang="en-US" kern="0" dirty="0">
                <a:solidFill>
                  <a:schemeClr val="accent1"/>
                </a:solidFill>
                <a:ea typeface="Times New Roman" panose="02020603050405020304" pitchFamily="18" charset="0"/>
                <a:cs typeface="Times New Roman" panose="02020603050405020304" pitchFamily="18" charset="0"/>
              </a:rPr>
              <a:t>the </a:t>
            </a:r>
            <a:r>
              <a:rPr lang="en-US" kern="0" dirty="0">
                <a:solidFill>
                  <a:schemeClr val="accent1"/>
                </a:solidFill>
                <a:effectLst/>
                <a:ea typeface="Times New Roman" panose="02020603050405020304" pitchFamily="18" charset="0"/>
                <a:cs typeface="Times New Roman" panose="02020603050405020304" pitchFamily="18" charset="0"/>
              </a:rPr>
              <a:t>Battle of Kosovo; </a:t>
            </a:r>
            <a:r>
              <a:rPr lang="en-US" b="1" kern="0" dirty="0">
                <a:solidFill>
                  <a:schemeClr val="accent1"/>
                </a:solidFill>
                <a:effectLst/>
                <a:ea typeface="Times New Roman" panose="02020603050405020304" pitchFamily="18" charset="0"/>
                <a:cs typeface="Times New Roman" panose="02020603050405020304" pitchFamily="18" charset="0"/>
              </a:rPr>
              <a:t>Bayezid I</a:t>
            </a:r>
            <a:r>
              <a:rPr lang="en-US" kern="0" dirty="0">
                <a:solidFill>
                  <a:schemeClr val="accent1"/>
                </a:solidFill>
                <a:effectLst/>
                <a:ea typeface="Times New Roman" panose="02020603050405020304" pitchFamily="18" charset="0"/>
                <a:cs typeface="Times New Roman" panose="02020603050405020304" pitchFamily="18" charset="0"/>
              </a:rPr>
              <a:t> (d.1403) succeeded him.</a:t>
            </a:r>
          </a:p>
          <a:p>
            <a:pPr>
              <a:lnSpc>
                <a:spcPct val="110000"/>
              </a:lnSpc>
            </a:pPr>
            <a:r>
              <a:rPr lang="en-US" dirty="0">
                <a:solidFill>
                  <a:schemeClr val="accent1"/>
                </a:solidFill>
              </a:rPr>
              <a:t>1389-93: Bayezid took </a:t>
            </a:r>
            <a:r>
              <a:rPr lang="en-US" b="1" dirty="0">
                <a:solidFill>
                  <a:schemeClr val="accent1"/>
                </a:solidFill>
              </a:rPr>
              <a:t>Philadelphia</a:t>
            </a:r>
            <a:r>
              <a:rPr lang="en-US" dirty="0">
                <a:solidFill>
                  <a:schemeClr val="accent1"/>
                </a:solidFill>
              </a:rPr>
              <a:t> and Beyliks in Anatolia (</a:t>
            </a:r>
            <a:r>
              <a:rPr lang="en-US" b="1" dirty="0" err="1">
                <a:solidFill>
                  <a:schemeClr val="accent1"/>
                </a:solidFill>
              </a:rPr>
              <a:t>Karamanids</a:t>
            </a:r>
            <a:r>
              <a:rPr lang="en-US" b="1" dirty="0">
                <a:solidFill>
                  <a:schemeClr val="accent1"/>
                </a:solidFill>
              </a:rPr>
              <a:t> and </a:t>
            </a:r>
            <a:r>
              <a:rPr lang="en-US" b="1" dirty="0" err="1">
                <a:solidFill>
                  <a:schemeClr val="accent1"/>
                </a:solidFill>
              </a:rPr>
              <a:t>Candarids</a:t>
            </a:r>
            <a:r>
              <a:rPr lang="en-US" dirty="0">
                <a:solidFill>
                  <a:schemeClr val="accent1"/>
                </a:solidFill>
              </a:rPr>
              <a:t>)</a:t>
            </a:r>
          </a:p>
          <a:p>
            <a:pPr>
              <a:lnSpc>
                <a:spcPct val="110000"/>
              </a:lnSpc>
            </a:pPr>
            <a:r>
              <a:rPr lang="en-US" dirty="0">
                <a:solidFill>
                  <a:schemeClr val="accent1"/>
                </a:solidFill>
              </a:rPr>
              <a:t>1391-96: Bayezid besieged </a:t>
            </a:r>
            <a:r>
              <a:rPr lang="en-US" b="1" dirty="0">
                <a:solidFill>
                  <a:schemeClr val="accent1"/>
                </a:solidFill>
              </a:rPr>
              <a:t>Constantinople </a:t>
            </a:r>
            <a:r>
              <a:rPr lang="en-US" dirty="0">
                <a:solidFill>
                  <a:schemeClr val="accent1"/>
                </a:solidFill>
              </a:rPr>
              <a:t>and defeated the Holy League at the </a:t>
            </a:r>
            <a:r>
              <a:rPr lang="en-US" b="1" dirty="0">
                <a:solidFill>
                  <a:schemeClr val="accent1"/>
                </a:solidFill>
              </a:rPr>
              <a:t>Battle of Nicopolis.</a:t>
            </a:r>
          </a:p>
          <a:p>
            <a:pPr>
              <a:lnSpc>
                <a:spcPct val="110000"/>
              </a:lnSpc>
            </a:pPr>
            <a:r>
              <a:rPr lang="en-US" dirty="0">
                <a:solidFill>
                  <a:schemeClr val="accent1"/>
                </a:solidFill>
              </a:rPr>
              <a:t>1402: Defeat at the </a:t>
            </a:r>
            <a:r>
              <a:rPr lang="en-US" b="1" dirty="0">
                <a:solidFill>
                  <a:schemeClr val="accent1"/>
                </a:solidFill>
              </a:rPr>
              <a:t>Battle of Ankara, </a:t>
            </a:r>
            <a:r>
              <a:rPr lang="en-US" dirty="0">
                <a:solidFill>
                  <a:schemeClr val="accent1"/>
                </a:solidFill>
              </a:rPr>
              <a:t>resulted in a 10 year </a:t>
            </a:r>
            <a:r>
              <a:rPr lang="en-US" b="1" dirty="0">
                <a:solidFill>
                  <a:schemeClr val="accent1"/>
                </a:solidFill>
              </a:rPr>
              <a:t>Interregnum period</a:t>
            </a:r>
          </a:p>
          <a:p>
            <a:pPr>
              <a:lnSpc>
                <a:spcPct val="110000"/>
              </a:lnSpc>
            </a:pPr>
            <a:r>
              <a:rPr lang="en-US" dirty="0">
                <a:solidFill>
                  <a:schemeClr val="accent1"/>
                </a:solidFill>
              </a:rPr>
              <a:t>1413-19: </a:t>
            </a:r>
            <a:r>
              <a:rPr lang="en-US" b="1" dirty="0">
                <a:solidFill>
                  <a:schemeClr val="accent1"/>
                </a:solidFill>
              </a:rPr>
              <a:t>Mehmed I </a:t>
            </a:r>
            <a:r>
              <a:rPr lang="en-US" dirty="0">
                <a:solidFill>
                  <a:schemeClr val="accent1"/>
                </a:solidFill>
              </a:rPr>
              <a:t>(d. 1421) becomes the Sultan, </a:t>
            </a:r>
            <a:r>
              <a:rPr lang="en-US" b="1" dirty="0">
                <a:solidFill>
                  <a:schemeClr val="accent1"/>
                </a:solidFill>
              </a:rPr>
              <a:t>seizes Konya and territories in Wallachia and Hungary</a:t>
            </a:r>
            <a:endParaRPr lang="en-US" dirty="0">
              <a:solidFill>
                <a:schemeClr val="accent1"/>
              </a:solidFill>
            </a:endParaRPr>
          </a:p>
          <a:p>
            <a:pPr>
              <a:lnSpc>
                <a:spcPct val="110000"/>
              </a:lnSpc>
            </a:pPr>
            <a:r>
              <a:rPr lang="en-US" dirty="0">
                <a:solidFill>
                  <a:schemeClr val="accent1"/>
                </a:solidFill>
              </a:rPr>
              <a:t>1419: </a:t>
            </a:r>
            <a:r>
              <a:rPr lang="en-US" b="1" dirty="0">
                <a:solidFill>
                  <a:schemeClr val="accent1"/>
                </a:solidFill>
              </a:rPr>
              <a:t>Byzantines</a:t>
            </a:r>
            <a:r>
              <a:rPr lang="en-US" dirty="0">
                <a:solidFill>
                  <a:schemeClr val="accent1"/>
                </a:solidFill>
              </a:rPr>
              <a:t>, </a:t>
            </a:r>
            <a:r>
              <a:rPr lang="en-US" b="1" dirty="0">
                <a:solidFill>
                  <a:schemeClr val="accent1"/>
                </a:solidFill>
              </a:rPr>
              <a:t>Serbians, Wallachian</a:t>
            </a:r>
            <a:r>
              <a:rPr lang="en-US" dirty="0">
                <a:solidFill>
                  <a:schemeClr val="accent1"/>
                </a:solidFill>
              </a:rPr>
              <a:t>, </a:t>
            </a:r>
            <a:r>
              <a:rPr lang="en-US" b="1" dirty="0" err="1">
                <a:solidFill>
                  <a:schemeClr val="accent1"/>
                </a:solidFill>
              </a:rPr>
              <a:t>Moreans</a:t>
            </a:r>
            <a:r>
              <a:rPr lang="en-US" dirty="0">
                <a:solidFill>
                  <a:schemeClr val="accent1"/>
                </a:solidFill>
              </a:rPr>
              <a:t> agree to pay tribute to the Ottomans.</a:t>
            </a:r>
          </a:p>
          <a:p>
            <a:pPr>
              <a:lnSpc>
                <a:spcPct val="110000"/>
              </a:lnSpc>
            </a:pPr>
            <a:r>
              <a:rPr lang="en-US" dirty="0">
                <a:solidFill>
                  <a:schemeClr val="accent1"/>
                </a:solidFill>
              </a:rPr>
              <a:t>1423-1433: </a:t>
            </a:r>
            <a:r>
              <a:rPr lang="en-US" b="1" dirty="0">
                <a:solidFill>
                  <a:schemeClr val="accent1"/>
                </a:solidFill>
              </a:rPr>
              <a:t>Murad II </a:t>
            </a:r>
            <a:r>
              <a:rPr lang="en-US" dirty="0">
                <a:solidFill>
                  <a:schemeClr val="accent1"/>
                </a:solidFill>
              </a:rPr>
              <a:t>(d.1453) </a:t>
            </a:r>
            <a:r>
              <a:rPr lang="en-US" b="1" dirty="0">
                <a:solidFill>
                  <a:schemeClr val="accent1"/>
                </a:solidFill>
              </a:rPr>
              <a:t>consolidates his rule in Anatolia </a:t>
            </a:r>
            <a:r>
              <a:rPr lang="en-US" dirty="0">
                <a:solidFill>
                  <a:schemeClr val="accent1"/>
                </a:solidFill>
              </a:rPr>
              <a:t>and suppresses local rebellions. </a:t>
            </a:r>
          </a:p>
          <a:p>
            <a:pPr>
              <a:lnSpc>
                <a:spcPct val="110000"/>
              </a:lnSpc>
            </a:pPr>
            <a:r>
              <a:rPr lang="en-US" dirty="0">
                <a:solidFill>
                  <a:schemeClr val="accent1"/>
                </a:solidFill>
              </a:rPr>
              <a:t>1443-44: After signing peace treaties with Hungarians and </a:t>
            </a:r>
            <a:r>
              <a:rPr lang="en-US" dirty="0" err="1">
                <a:solidFill>
                  <a:schemeClr val="accent1"/>
                </a:solidFill>
              </a:rPr>
              <a:t>Karamanids</a:t>
            </a:r>
            <a:r>
              <a:rPr lang="en-US" dirty="0">
                <a:solidFill>
                  <a:schemeClr val="accent1"/>
                </a:solidFill>
              </a:rPr>
              <a:t>, Murad II </a:t>
            </a:r>
            <a:r>
              <a:rPr lang="en-US" b="1" dirty="0">
                <a:solidFill>
                  <a:schemeClr val="accent1"/>
                </a:solidFill>
              </a:rPr>
              <a:t>abdicates</a:t>
            </a:r>
            <a:endParaRPr lang="en-US" dirty="0">
              <a:solidFill>
                <a:schemeClr val="accent1"/>
              </a:solidFill>
            </a:endParaRPr>
          </a:p>
          <a:p>
            <a:pPr>
              <a:lnSpc>
                <a:spcPct val="110000"/>
              </a:lnSpc>
            </a:pPr>
            <a:r>
              <a:rPr lang="en-US" dirty="0">
                <a:solidFill>
                  <a:schemeClr val="accent1"/>
                </a:solidFill>
              </a:rPr>
              <a:t>1444-48: Murad returns and wins at the </a:t>
            </a:r>
            <a:r>
              <a:rPr lang="en-US" b="1" dirty="0">
                <a:solidFill>
                  <a:schemeClr val="accent1"/>
                </a:solidFill>
              </a:rPr>
              <a:t>Battle of Varna </a:t>
            </a:r>
            <a:r>
              <a:rPr lang="en-US" dirty="0">
                <a:solidFill>
                  <a:schemeClr val="accent1"/>
                </a:solidFill>
              </a:rPr>
              <a:t>and the </a:t>
            </a:r>
            <a:r>
              <a:rPr lang="en-US" b="1" dirty="0">
                <a:solidFill>
                  <a:schemeClr val="accent1"/>
                </a:solidFill>
              </a:rPr>
              <a:t>Second Battle of Kosovo</a:t>
            </a:r>
            <a:endParaRPr lang="en-US" dirty="0">
              <a:solidFill>
                <a:schemeClr val="accent1"/>
              </a:solidFill>
            </a:endParaRPr>
          </a:p>
          <a:p>
            <a:pPr>
              <a:lnSpc>
                <a:spcPct val="110000"/>
              </a:lnSpc>
            </a:pPr>
            <a:r>
              <a:rPr lang="en-US" dirty="0">
                <a:solidFill>
                  <a:schemeClr val="accent1"/>
                </a:solidFill>
              </a:rPr>
              <a:t>1451: Murad II passes away</a:t>
            </a:r>
            <a:r>
              <a:rPr lang="en-US" b="1" dirty="0">
                <a:solidFill>
                  <a:schemeClr val="accent1"/>
                </a:solidFill>
              </a:rPr>
              <a:t>, Mehmet II </a:t>
            </a:r>
            <a:r>
              <a:rPr lang="en-US" dirty="0">
                <a:solidFill>
                  <a:schemeClr val="accent1"/>
                </a:solidFill>
              </a:rPr>
              <a:t>(d.1481) comes to power.</a:t>
            </a:r>
          </a:p>
          <a:p>
            <a:pPr>
              <a:lnSpc>
                <a:spcPct val="110000"/>
              </a:lnSpc>
            </a:pPr>
            <a:r>
              <a:rPr lang="en-US" kern="0" dirty="0">
                <a:solidFill>
                  <a:schemeClr val="accent1"/>
                </a:solidFill>
                <a:effectLst/>
                <a:ea typeface="Times New Roman" panose="02020603050405020304" pitchFamily="18" charset="0"/>
                <a:cs typeface="Times New Roman" panose="02020603050405020304" pitchFamily="18" charset="0"/>
              </a:rPr>
              <a:t>14</a:t>
            </a:r>
            <a:r>
              <a:rPr lang="en-US" kern="0" dirty="0">
                <a:solidFill>
                  <a:schemeClr val="accent1"/>
                </a:solidFill>
                <a:ea typeface="Times New Roman" panose="02020603050405020304" pitchFamily="18" charset="0"/>
                <a:cs typeface="Times New Roman" panose="02020603050405020304" pitchFamily="18" charset="0"/>
              </a:rPr>
              <a:t>53: Conquest of </a:t>
            </a:r>
            <a:r>
              <a:rPr lang="en-US" b="1" kern="0" dirty="0">
                <a:solidFill>
                  <a:schemeClr val="accent1"/>
                </a:solidFill>
                <a:ea typeface="Times New Roman" panose="02020603050405020304" pitchFamily="18" charset="0"/>
                <a:cs typeface="Times New Roman" panose="02020603050405020304" pitchFamily="18" charset="0"/>
              </a:rPr>
              <a:t>Constantinople</a:t>
            </a:r>
          </a:p>
          <a:p>
            <a:pPr>
              <a:lnSpc>
                <a:spcPct val="110000"/>
              </a:lnSpc>
            </a:pPr>
            <a:r>
              <a:rPr lang="en-US" dirty="0">
                <a:solidFill>
                  <a:schemeClr val="accent1"/>
                </a:solidFill>
              </a:rPr>
              <a:t>1459-1479: Mehmet took </a:t>
            </a:r>
            <a:r>
              <a:rPr lang="en-US" b="1" dirty="0">
                <a:solidFill>
                  <a:schemeClr val="accent1"/>
                </a:solidFill>
              </a:rPr>
              <a:t>Serbia</a:t>
            </a:r>
            <a:r>
              <a:rPr lang="en-US" dirty="0">
                <a:solidFill>
                  <a:schemeClr val="accent1"/>
                </a:solidFill>
              </a:rPr>
              <a:t> (1459), Morea (1460), Trebizond (1461), </a:t>
            </a:r>
            <a:r>
              <a:rPr lang="en-US" b="1" dirty="0">
                <a:solidFill>
                  <a:schemeClr val="accent1"/>
                </a:solidFill>
              </a:rPr>
              <a:t>Bosnia</a:t>
            </a:r>
            <a:r>
              <a:rPr lang="en-US" dirty="0">
                <a:solidFill>
                  <a:schemeClr val="accent1"/>
                </a:solidFill>
              </a:rPr>
              <a:t> (1463), </a:t>
            </a:r>
            <a:r>
              <a:rPr lang="en-US" b="1" dirty="0">
                <a:solidFill>
                  <a:schemeClr val="accent1"/>
                </a:solidFill>
              </a:rPr>
              <a:t>Crimea</a:t>
            </a:r>
            <a:r>
              <a:rPr lang="en-US" dirty="0">
                <a:solidFill>
                  <a:schemeClr val="accent1"/>
                </a:solidFill>
              </a:rPr>
              <a:t> (1475), Albania (1479)</a:t>
            </a:r>
          </a:p>
          <a:p>
            <a:pPr>
              <a:lnSpc>
                <a:spcPct val="110000"/>
              </a:lnSpc>
            </a:pPr>
            <a:r>
              <a:rPr lang="en-US" dirty="0">
                <a:solidFill>
                  <a:schemeClr val="accent1"/>
                </a:solidFill>
              </a:rPr>
              <a:t>1495: </a:t>
            </a:r>
            <a:r>
              <a:rPr lang="en-US" sz="1800" b="1" dirty="0">
                <a:solidFill>
                  <a:schemeClr val="accent1"/>
                </a:solidFill>
              </a:rPr>
              <a:t>Capture of Lepanto </a:t>
            </a:r>
            <a:r>
              <a:rPr lang="en-US" sz="1800" dirty="0">
                <a:solidFill>
                  <a:schemeClr val="accent1"/>
                </a:solidFill>
              </a:rPr>
              <a:t>and other islands from the Venetians by </a:t>
            </a:r>
            <a:r>
              <a:rPr lang="en-US" sz="1800" b="1" dirty="0">
                <a:solidFill>
                  <a:schemeClr val="accent1"/>
                </a:solidFill>
              </a:rPr>
              <a:t>Bayezid II </a:t>
            </a:r>
            <a:r>
              <a:rPr lang="en-US" sz="1800" dirty="0">
                <a:solidFill>
                  <a:schemeClr val="accent1"/>
                </a:solidFill>
              </a:rPr>
              <a:t>(d.1512)</a:t>
            </a:r>
          </a:p>
          <a:p>
            <a:pPr>
              <a:lnSpc>
                <a:spcPct val="110000"/>
              </a:lnSpc>
            </a:pPr>
            <a:r>
              <a:rPr lang="en-US" sz="1800" dirty="0">
                <a:solidFill>
                  <a:schemeClr val="accent1"/>
                </a:solidFill>
              </a:rPr>
              <a:t>1505: Kemal Reis (d1511) was sent by Bayezid II to help </a:t>
            </a:r>
            <a:r>
              <a:rPr lang="en-US" sz="1800" b="1" dirty="0">
                <a:solidFill>
                  <a:schemeClr val="accent1"/>
                </a:solidFill>
              </a:rPr>
              <a:t>Muslims and Jews in Spain</a:t>
            </a:r>
          </a:p>
          <a:p>
            <a:pPr>
              <a:lnSpc>
                <a:spcPct val="110000"/>
              </a:lnSpc>
            </a:pPr>
            <a:r>
              <a:rPr lang="en-US" dirty="0">
                <a:solidFill>
                  <a:schemeClr val="accent1"/>
                </a:solidFill>
              </a:rPr>
              <a:t>1516-1517: </a:t>
            </a:r>
            <a:r>
              <a:rPr lang="en-US" b="1" dirty="0">
                <a:solidFill>
                  <a:schemeClr val="accent1"/>
                </a:solidFill>
              </a:rPr>
              <a:t>Selim </a:t>
            </a:r>
            <a:r>
              <a:rPr lang="en-US" dirty="0">
                <a:solidFill>
                  <a:schemeClr val="accent1"/>
                </a:solidFill>
              </a:rPr>
              <a:t>(d.1520) defeats the Mamluks at Marj </a:t>
            </a:r>
            <a:r>
              <a:rPr lang="en-US" dirty="0" err="1">
                <a:solidFill>
                  <a:schemeClr val="accent1"/>
                </a:solidFill>
              </a:rPr>
              <a:t>Dabiq</a:t>
            </a:r>
            <a:r>
              <a:rPr lang="en-US" dirty="0">
                <a:solidFill>
                  <a:schemeClr val="accent1"/>
                </a:solidFill>
              </a:rPr>
              <a:t> and </a:t>
            </a:r>
            <a:r>
              <a:rPr lang="en-US" dirty="0" err="1">
                <a:solidFill>
                  <a:schemeClr val="accent1"/>
                </a:solidFill>
              </a:rPr>
              <a:t>Ridaniya</a:t>
            </a:r>
            <a:r>
              <a:rPr lang="en-US" dirty="0">
                <a:solidFill>
                  <a:schemeClr val="accent1"/>
                </a:solidFill>
              </a:rPr>
              <a:t> and takes control of </a:t>
            </a:r>
            <a:r>
              <a:rPr lang="en-US" b="1" dirty="0">
                <a:solidFill>
                  <a:schemeClr val="accent1"/>
                </a:solidFill>
              </a:rPr>
              <a:t>Syria, Egypt and Hijaz, Adopts the title of Caliph</a:t>
            </a:r>
          </a:p>
        </p:txBody>
      </p:sp>
    </p:spTree>
    <p:extLst>
      <p:ext uri="{BB962C8B-B14F-4D97-AF65-F5344CB8AC3E}">
        <p14:creationId xmlns:p14="http://schemas.microsoft.com/office/powerpoint/2010/main" val="1759144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0" y="98830"/>
            <a:ext cx="11044988" cy="707886"/>
          </a:xfrm>
          <a:prstGeom prst="rect">
            <a:avLst/>
          </a:prstGeom>
          <a:noFill/>
        </p:spPr>
        <p:txBody>
          <a:bodyPr wrap="square">
            <a:spAutoFit/>
          </a:bodyPr>
          <a:lstStyle/>
          <a:p>
            <a:r>
              <a:rPr lang="en-US" sz="4000" dirty="0">
                <a:solidFill>
                  <a:srgbClr val="000000"/>
                </a:solidFill>
              </a:rPr>
              <a:t> About Suleyman (r1520-1566)</a:t>
            </a:r>
          </a:p>
        </p:txBody>
      </p:sp>
      <p:sp>
        <p:nvSpPr>
          <p:cNvPr id="5" name="TextBox 4">
            <a:extLst>
              <a:ext uri="{FF2B5EF4-FFF2-40B4-BE49-F238E27FC236}">
                <a16:creationId xmlns:a16="http://schemas.microsoft.com/office/drawing/2014/main" id="{B0106225-1392-D13A-83E5-7E326EBEE678}"/>
              </a:ext>
            </a:extLst>
          </p:cNvPr>
          <p:cNvSpPr txBox="1"/>
          <p:nvPr/>
        </p:nvSpPr>
        <p:spPr>
          <a:xfrm>
            <a:off x="139536" y="840134"/>
            <a:ext cx="11912928" cy="601786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Born in </a:t>
            </a:r>
            <a:r>
              <a:rPr lang="en-US" sz="2200" b="1" dirty="0"/>
              <a:t>1494</a:t>
            </a:r>
            <a:r>
              <a:rPr lang="en-US" sz="2200" dirty="0"/>
              <a:t>, he was tall, thin and had faint facial hair, he still struck fear in his enemies</a:t>
            </a:r>
          </a:p>
          <a:p>
            <a:pPr marL="285750" indent="-285750">
              <a:lnSpc>
                <a:spcPct val="110000"/>
              </a:lnSpc>
              <a:buFont typeface="Arial" panose="020B0604020202020204" pitchFamily="34" charset="0"/>
              <a:buChar char="•"/>
            </a:pPr>
            <a:r>
              <a:rPr lang="en-US" sz="2200" dirty="0"/>
              <a:t>He was raised in </a:t>
            </a:r>
            <a:r>
              <a:rPr lang="en-US" sz="2200" b="1" dirty="0"/>
              <a:t>Trabzon </a:t>
            </a:r>
            <a:r>
              <a:rPr lang="en-US" sz="2200" dirty="0"/>
              <a:t>(his father was the governor there)</a:t>
            </a:r>
          </a:p>
          <a:p>
            <a:pPr marL="285750" indent="-285750">
              <a:lnSpc>
                <a:spcPct val="110000"/>
              </a:lnSpc>
              <a:buFont typeface="Arial" panose="020B0604020202020204" pitchFamily="34" charset="0"/>
              <a:buChar char="•"/>
            </a:pPr>
            <a:r>
              <a:rPr lang="en-US" sz="2200" dirty="0"/>
              <a:t>Typical studies of a </a:t>
            </a:r>
            <a:r>
              <a:rPr lang="en-US" sz="2200" dirty="0" err="1"/>
              <a:t>Shahzade</a:t>
            </a:r>
            <a:r>
              <a:rPr lang="en-US" sz="2200" dirty="0"/>
              <a:t> under saintly scholar, </a:t>
            </a:r>
            <a:r>
              <a:rPr lang="en-US" sz="2200" b="1" dirty="0"/>
              <a:t>Shaykh Yahya Effendi </a:t>
            </a:r>
            <a:r>
              <a:rPr lang="en-US" sz="2200" dirty="0"/>
              <a:t>– emphasis on a state and military administration and Islamic sciences</a:t>
            </a:r>
          </a:p>
          <a:p>
            <a:pPr marL="285750" indent="-285750">
              <a:lnSpc>
                <a:spcPct val="110000"/>
              </a:lnSpc>
              <a:buFont typeface="Arial" panose="020B0604020202020204" pitchFamily="34" charset="0"/>
              <a:buChar char="•"/>
            </a:pPr>
            <a:r>
              <a:rPr lang="en-US" sz="2200" dirty="0"/>
              <a:t>Learned jewelry making</a:t>
            </a:r>
          </a:p>
          <a:p>
            <a:pPr marL="285750" indent="-285750">
              <a:lnSpc>
                <a:spcPct val="110000"/>
              </a:lnSpc>
              <a:buFont typeface="Arial" panose="020B0604020202020204" pitchFamily="34" charset="0"/>
              <a:buChar char="•"/>
            </a:pPr>
            <a:r>
              <a:rPr lang="en-US" sz="2200" dirty="0"/>
              <a:t>He was made the </a:t>
            </a:r>
            <a:r>
              <a:rPr lang="en-US" sz="2200" b="1" dirty="0"/>
              <a:t>governor of Manisa</a:t>
            </a:r>
            <a:r>
              <a:rPr lang="en-US" sz="2200" dirty="0"/>
              <a:t>, which was a province close to the capital and was often reserved for the favorite </a:t>
            </a:r>
            <a:r>
              <a:rPr lang="en-US" sz="2200" dirty="0" err="1"/>
              <a:t>Shahzade</a:t>
            </a:r>
            <a:endParaRPr lang="en-US" sz="2200" dirty="0"/>
          </a:p>
          <a:p>
            <a:pPr marL="285750" indent="-285750">
              <a:lnSpc>
                <a:spcPct val="110000"/>
              </a:lnSpc>
              <a:buFont typeface="Arial" panose="020B0604020202020204" pitchFamily="34" charset="0"/>
              <a:buChar char="•"/>
            </a:pPr>
            <a:r>
              <a:rPr lang="en-US" sz="2200" dirty="0"/>
              <a:t>30 Sept </a:t>
            </a:r>
            <a:r>
              <a:rPr lang="en-US" sz="2200" b="1" dirty="0"/>
              <a:t>1520: Suleyman came to power at the age of 26</a:t>
            </a:r>
            <a:r>
              <a:rPr lang="en-US" sz="2200" dirty="0"/>
              <a:t>, he was the only son</a:t>
            </a:r>
          </a:p>
          <a:p>
            <a:pPr marL="285750" indent="-285750">
              <a:lnSpc>
                <a:spcPct val="110000"/>
              </a:lnSpc>
              <a:buFont typeface="Arial" panose="020B0604020202020204" pitchFamily="34" charset="0"/>
              <a:buChar char="•"/>
            </a:pPr>
            <a:r>
              <a:rPr lang="en-US" sz="2200" b="1" dirty="0"/>
              <a:t>Treasury was overflowing, powerful navy and army, additional title of a Khalifa</a:t>
            </a:r>
          </a:p>
          <a:p>
            <a:pPr marL="285750" indent="-285750">
              <a:lnSpc>
                <a:spcPct val="110000"/>
              </a:lnSpc>
              <a:buFont typeface="Arial" panose="020B0604020202020204" pitchFamily="34" charset="0"/>
              <a:buChar char="•"/>
            </a:pPr>
            <a:r>
              <a:rPr lang="en-US" sz="2200" dirty="0"/>
              <a:t>Longest ruler of the Ottomans, </a:t>
            </a:r>
            <a:r>
              <a:rPr lang="en-US" sz="2200" b="1" dirty="0"/>
              <a:t>ruled for 47 years rule</a:t>
            </a:r>
            <a:r>
              <a:rPr lang="en-US" sz="2200" dirty="0"/>
              <a:t>, spent about 30 years on campaigns </a:t>
            </a:r>
          </a:p>
          <a:p>
            <a:pPr marL="285750" indent="-285750">
              <a:lnSpc>
                <a:spcPct val="110000"/>
              </a:lnSpc>
              <a:buFont typeface="Arial" panose="020B0604020202020204" pitchFamily="34" charset="0"/>
              <a:buChar char="•"/>
            </a:pPr>
            <a:r>
              <a:rPr lang="en-US" sz="2200" dirty="0"/>
              <a:t>Ruled at the turn of 1000 years after the Hijrah of the Prophet (saw)</a:t>
            </a:r>
          </a:p>
          <a:p>
            <a:pPr marL="285750" indent="-285750">
              <a:lnSpc>
                <a:spcPct val="110000"/>
              </a:lnSpc>
              <a:buFont typeface="Arial" panose="020B0604020202020204" pitchFamily="34" charset="0"/>
              <a:buChar char="•"/>
            </a:pPr>
            <a:r>
              <a:rPr lang="en-US" sz="2200" dirty="0"/>
              <a:t>He married </a:t>
            </a:r>
            <a:r>
              <a:rPr lang="en-US" sz="2200" b="1" dirty="0" err="1"/>
              <a:t>Roxalana</a:t>
            </a:r>
            <a:r>
              <a:rPr lang="en-US" sz="2200" b="1" dirty="0"/>
              <a:t>/</a:t>
            </a:r>
            <a:r>
              <a:rPr lang="en-US" sz="2200" b="1" dirty="0" err="1"/>
              <a:t>Hurrem</a:t>
            </a:r>
            <a:r>
              <a:rPr lang="en-US" sz="2200" b="1" dirty="0"/>
              <a:t> </a:t>
            </a:r>
            <a:r>
              <a:rPr lang="en-US" sz="2200" dirty="0"/>
              <a:t>his concubine, 14 years after meeting her (daughter of </a:t>
            </a:r>
            <a:r>
              <a:rPr lang="en-US" sz="2200" dirty="0" err="1"/>
              <a:t>Ukranian</a:t>
            </a:r>
            <a:r>
              <a:rPr lang="en-US" sz="2200" dirty="0"/>
              <a:t> priest) and had 6 children with her. He broke the norms by doing this</a:t>
            </a:r>
          </a:p>
          <a:p>
            <a:pPr marL="285750" indent="-285750">
              <a:lnSpc>
                <a:spcPct val="110000"/>
              </a:lnSpc>
              <a:buFont typeface="Arial" panose="020B0604020202020204" pitchFamily="34" charset="0"/>
              <a:buChar char="•"/>
            </a:pPr>
            <a:r>
              <a:rPr lang="en-US" sz="2200" dirty="0"/>
              <a:t>He made Constantinople beautiful by using the skills of </a:t>
            </a:r>
            <a:r>
              <a:rPr lang="en-US" sz="2200" b="1" dirty="0"/>
              <a:t>Mimar Sinan </a:t>
            </a:r>
          </a:p>
          <a:p>
            <a:pPr marL="285750" indent="-285750">
              <a:lnSpc>
                <a:spcPct val="110000"/>
              </a:lnSpc>
              <a:buFont typeface="Arial" panose="020B0604020202020204" pitchFamily="34" charset="0"/>
              <a:buChar char="•"/>
            </a:pPr>
            <a:r>
              <a:rPr lang="en-US" sz="2200" dirty="0"/>
              <a:t>He </a:t>
            </a:r>
            <a:r>
              <a:rPr lang="en-US" sz="2200" b="1" dirty="0"/>
              <a:t>died in Hungary </a:t>
            </a:r>
            <a:r>
              <a:rPr lang="en-US" sz="2200" dirty="0"/>
              <a:t>on conquest – on the battlefield and not in the palace - </a:t>
            </a:r>
            <a:r>
              <a:rPr lang="en-US" sz="2200" b="1" dirty="0"/>
              <a:t>1566</a:t>
            </a:r>
          </a:p>
          <a:p>
            <a:pPr marL="285750" indent="-285750">
              <a:lnSpc>
                <a:spcPct val="110000"/>
              </a:lnSpc>
              <a:buFont typeface="Arial" panose="020B0604020202020204" pitchFamily="34" charset="0"/>
              <a:buChar char="•"/>
            </a:pPr>
            <a:r>
              <a:rPr lang="en-US" sz="2200" dirty="0"/>
              <a:t>Titles: </a:t>
            </a:r>
            <a:r>
              <a:rPr lang="en-US" sz="2200" b="1" dirty="0" err="1"/>
              <a:t>Qanuni</a:t>
            </a:r>
            <a:r>
              <a:rPr lang="en-US" sz="2200" b="1" dirty="0"/>
              <a:t> (Lawgiver), </a:t>
            </a:r>
            <a:r>
              <a:rPr lang="en-US" sz="2200" b="1" dirty="0" err="1"/>
              <a:t>Muhtesem</a:t>
            </a:r>
            <a:r>
              <a:rPr lang="en-US" sz="2200" b="1" dirty="0"/>
              <a:t> (Magnificent), </a:t>
            </a:r>
            <a:r>
              <a:rPr lang="en-US" sz="2200" dirty="0"/>
              <a:t>Gazi (Warrior)</a:t>
            </a:r>
          </a:p>
        </p:txBody>
      </p:sp>
    </p:spTree>
    <p:extLst>
      <p:ext uri="{BB962C8B-B14F-4D97-AF65-F5344CB8AC3E}">
        <p14:creationId xmlns:p14="http://schemas.microsoft.com/office/powerpoint/2010/main" val="2382296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856193-1A4A-41A1-7B64-92424A9A517F}"/>
              </a:ext>
            </a:extLst>
          </p:cNvPr>
          <p:cNvPicPr>
            <a:picLocks noChangeAspect="1"/>
          </p:cNvPicPr>
          <p:nvPr/>
        </p:nvPicPr>
        <p:blipFill>
          <a:blip r:embed="rId2"/>
          <a:stretch>
            <a:fillRect/>
          </a:stretch>
        </p:blipFill>
        <p:spPr>
          <a:xfrm>
            <a:off x="669018" y="380010"/>
            <a:ext cx="10864553" cy="6092042"/>
          </a:xfrm>
          <a:prstGeom prst="rect">
            <a:avLst/>
          </a:prstGeom>
        </p:spPr>
      </p:pic>
    </p:spTree>
    <p:extLst>
      <p:ext uri="{BB962C8B-B14F-4D97-AF65-F5344CB8AC3E}">
        <p14:creationId xmlns:p14="http://schemas.microsoft.com/office/powerpoint/2010/main" val="941612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6F25DDAB-2908-56CC-E125-C08F72D5B809}"/>
              </a:ext>
            </a:extLst>
          </p:cNvPr>
          <p:cNvSpPr/>
          <p:nvPr/>
        </p:nvSpPr>
        <p:spPr>
          <a:xfrm>
            <a:off x="4682801" y="1064712"/>
            <a:ext cx="3485835" cy="3393265"/>
          </a:xfrm>
          <a:custGeom>
            <a:avLst/>
            <a:gdLst>
              <a:gd name="connsiteX0" fmla="*/ 0 w 5689600"/>
              <a:gd name="connsiteY0" fmla="*/ 201724 h 1210320"/>
              <a:gd name="connsiteX1" fmla="*/ 201724 w 5689600"/>
              <a:gd name="connsiteY1" fmla="*/ 0 h 1210320"/>
              <a:gd name="connsiteX2" fmla="*/ 5487876 w 5689600"/>
              <a:gd name="connsiteY2" fmla="*/ 0 h 1210320"/>
              <a:gd name="connsiteX3" fmla="*/ 5689600 w 5689600"/>
              <a:gd name="connsiteY3" fmla="*/ 201724 h 1210320"/>
              <a:gd name="connsiteX4" fmla="*/ 5689600 w 5689600"/>
              <a:gd name="connsiteY4" fmla="*/ 1008596 h 1210320"/>
              <a:gd name="connsiteX5" fmla="*/ 5487876 w 5689600"/>
              <a:gd name="connsiteY5" fmla="*/ 1210320 h 1210320"/>
              <a:gd name="connsiteX6" fmla="*/ 201724 w 5689600"/>
              <a:gd name="connsiteY6" fmla="*/ 1210320 h 1210320"/>
              <a:gd name="connsiteX7" fmla="*/ 0 w 5689600"/>
              <a:gd name="connsiteY7" fmla="*/ 1008596 h 1210320"/>
              <a:gd name="connsiteX8" fmla="*/ 0 w 5689600"/>
              <a:gd name="connsiteY8" fmla="*/ 201724 h 121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1210320">
                <a:moveTo>
                  <a:pt x="0" y="201724"/>
                </a:moveTo>
                <a:cubicBezTo>
                  <a:pt x="0" y="90315"/>
                  <a:pt x="90315" y="0"/>
                  <a:pt x="201724" y="0"/>
                </a:cubicBezTo>
                <a:lnTo>
                  <a:pt x="5487876" y="0"/>
                </a:lnTo>
                <a:cubicBezTo>
                  <a:pt x="5599285" y="0"/>
                  <a:pt x="5689600" y="90315"/>
                  <a:pt x="5689600" y="201724"/>
                </a:cubicBezTo>
                <a:lnTo>
                  <a:pt x="5689600" y="1008596"/>
                </a:lnTo>
                <a:cubicBezTo>
                  <a:pt x="5689600" y="1120005"/>
                  <a:pt x="5599285" y="1210320"/>
                  <a:pt x="5487876" y="1210320"/>
                </a:cubicBezTo>
                <a:lnTo>
                  <a:pt x="201724" y="1210320"/>
                </a:lnTo>
                <a:cubicBezTo>
                  <a:pt x="90315" y="1210320"/>
                  <a:pt x="0" y="1120005"/>
                  <a:pt x="0" y="1008596"/>
                </a:cubicBezTo>
                <a:lnTo>
                  <a:pt x="0" y="20172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4136" tIns="59083" rIns="274136" bIns="59083" numCol="1" spcCol="1270" anchor="ctr" anchorCtr="0">
            <a:noAutofit/>
          </a:bodyPr>
          <a:lstStyle/>
          <a:p>
            <a:pPr marL="0" lvl="0" indent="0" algn="ctr" defTabSz="1822450">
              <a:lnSpc>
                <a:spcPct val="90000"/>
              </a:lnSpc>
              <a:spcBef>
                <a:spcPct val="0"/>
              </a:spcBef>
              <a:spcAft>
                <a:spcPct val="35000"/>
              </a:spcAft>
              <a:buNone/>
            </a:pPr>
            <a:r>
              <a:rPr lang="en-US" sz="2400" dirty="0"/>
              <a:t>In the 16th century, the Ottomans were at their peak, One historian stated that if a traveler from Mars arrived on earth, he might think the world was about to become Muslim </a:t>
            </a:r>
            <a:endParaRPr lang="en-US" sz="3600" kern="1200" dirty="0"/>
          </a:p>
        </p:txBody>
      </p:sp>
      <p:sp>
        <p:nvSpPr>
          <p:cNvPr id="7" name="Freeform: Shape 6">
            <a:extLst>
              <a:ext uri="{FF2B5EF4-FFF2-40B4-BE49-F238E27FC236}">
                <a16:creationId xmlns:a16="http://schemas.microsoft.com/office/drawing/2014/main" id="{A9EFA851-D639-E43E-6E31-FEF4984C7A3C}"/>
              </a:ext>
            </a:extLst>
          </p:cNvPr>
          <p:cNvSpPr/>
          <p:nvPr/>
        </p:nvSpPr>
        <p:spPr>
          <a:xfrm>
            <a:off x="4682801" y="4671998"/>
            <a:ext cx="3485835" cy="1210320"/>
          </a:xfrm>
          <a:custGeom>
            <a:avLst/>
            <a:gdLst>
              <a:gd name="connsiteX0" fmla="*/ 0 w 5689600"/>
              <a:gd name="connsiteY0" fmla="*/ 201724 h 1210320"/>
              <a:gd name="connsiteX1" fmla="*/ 201724 w 5689600"/>
              <a:gd name="connsiteY1" fmla="*/ 0 h 1210320"/>
              <a:gd name="connsiteX2" fmla="*/ 5487876 w 5689600"/>
              <a:gd name="connsiteY2" fmla="*/ 0 h 1210320"/>
              <a:gd name="connsiteX3" fmla="*/ 5689600 w 5689600"/>
              <a:gd name="connsiteY3" fmla="*/ 201724 h 1210320"/>
              <a:gd name="connsiteX4" fmla="*/ 5689600 w 5689600"/>
              <a:gd name="connsiteY4" fmla="*/ 1008596 h 1210320"/>
              <a:gd name="connsiteX5" fmla="*/ 5487876 w 5689600"/>
              <a:gd name="connsiteY5" fmla="*/ 1210320 h 1210320"/>
              <a:gd name="connsiteX6" fmla="*/ 201724 w 5689600"/>
              <a:gd name="connsiteY6" fmla="*/ 1210320 h 1210320"/>
              <a:gd name="connsiteX7" fmla="*/ 0 w 5689600"/>
              <a:gd name="connsiteY7" fmla="*/ 1008596 h 1210320"/>
              <a:gd name="connsiteX8" fmla="*/ 0 w 5689600"/>
              <a:gd name="connsiteY8" fmla="*/ 201724 h 121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1210320">
                <a:moveTo>
                  <a:pt x="0" y="201724"/>
                </a:moveTo>
                <a:cubicBezTo>
                  <a:pt x="0" y="90315"/>
                  <a:pt x="90315" y="0"/>
                  <a:pt x="201724" y="0"/>
                </a:cubicBezTo>
                <a:lnTo>
                  <a:pt x="5487876" y="0"/>
                </a:lnTo>
                <a:cubicBezTo>
                  <a:pt x="5599285" y="0"/>
                  <a:pt x="5689600" y="90315"/>
                  <a:pt x="5689600" y="201724"/>
                </a:cubicBezTo>
                <a:lnTo>
                  <a:pt x="5689600" y="1008596"/>
                </a:lnTo>
                <a:cubicBezTo>
                  <a:pt x="5689600" y="1120005"/>
                  <a:pt x="5599285" y="1210320"/>
                  <a:pt x="5487876" y="1210320"/>
                </a:cubicBezTo>
                <a:lnTo>
                  <a:pt x="201724" y="1210320"/>
                </a:lnTo>
                <a:cubicBezTo>
                  <a:pt x="90315" y="1210320"/>
                  <a:pt x="0" y="1120005"/>
                  <a:pt x="0" y="1008596"/>
                </a:cubicBezTo>
                <a:lnTo>
                  <a:pt x="0" y="20172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4136" tIns="59083" rIns="274136" bIns="59083" numCol="1" spcCol="1270" anchor="ctr" anchorCtr="0">
            <a:noAutofit/>
          </a:bodyPr>
          <a:lstStyle/>
          <a:p>
            <a:pPr marL="0" lvl="0" indent="0" algn="ctr" defTabSz="1822450">
              <a:lnSpc>
                <a:spcPct val="90000"/>
              </a:lnSpc>
              <a:spcBef>
                <a:spcPct val="0"/>
              </a:spcBef>
              <a:spcAft>
                <a:spcPct val="35000"/>
              </a:spcAft>
              <a:buNone/>
            </a:pPr>
            <a:r>
              <a:rPr lang="en-US" sz="2400" dirty="0"/>
              <a:t>Martin Luther thought Suleyman was the Anti-Christ </a:t>
            </a:r>
            <a:endParaRPr lang="en-US" sz="3600" kern="1200" dirty="0"/>
          </a:p>
        </p:txBody>
      </p:sp>
      <p:pic>
        <p:nvPicPr>
          <p:cNvPr id="3074" name="Picture 2" descr="undefined">
            <a:extLst>
              <a:ext uri="{FF2B5EF4-FFF2-40B4-BE49-F238E27FC236}">
                <a16:creationId xmlns:a16="http://schemas.microsoft.com/office/drawing/2014/main" id="{BB28FA63-07D4-6767-3E63-F25446084F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1240" y="0"/>
            <a:ext cx="391076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undefined">
            <a:extLst>
              <a:ext uri="{FF2B5EF4-FFF2-40B4-BE49-F238E27FC236}">
                <a16:creationId xmlns:a16="http://schemas.microsoft.com/office/drawing/2014/main" id="{36C80100-4E34-E1E6-492C-E1E2C4DCE6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03" y="0"/>
            <a:ext cx="46736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653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6340594-2EC7-7034-8554-8C7159BE96F1}"/>
              </a:ext>
            </a:extLst>
          </p:cNvPr>
          <p:cNvGraphicFramePr/>
          <p:nvPr>
            <p:extLst>
              <p:ext uri="{D42A27DB-BD31-4B8C-83A1-F6EECF244321}">
                <p14:modId xmlns:p14="http://schemas.microsoft.com/office/powerpoint/2010/main" val="2247962161"/>
              </p:ext>
            </p:extLst>
          </p:nvPr>
        </p:nvGraphicFramePr>
        <p:xfrm>
          <a:off x="211777" y="512594"/>
          <a:ext cx="11768446" cy="62585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Rounded Corners 2">
            <a:extLst>
              <a:ext uri="{FF2B5EF4-FFF2-40B4-BE49-F238E27FC236}">
                <a16:creationId xmlns:a16="http://schemas.microsoft.com/office/drawing/2014/main" id="{678DF6FF-DAD5-9F56-BF20-99134E58F0C7}"/>
              </a:ext>
            </a:extLst>
          </p:cNvPr>
          <p:cNvSpPr/>
          <p:nvPr/>
        </p:nvSpPr>
        <p:spPr>
          <a:xfrm>
            <a:off x="6357935" y="56948"/>
            <a:ext cx="2407535" cy="40842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Naval</a:t>
            </a:r>
          </a:p>
        </p:txBody>
      </p:sp>
      <p:sp>
        <p:nvSpPr>
          <p:cNvPr id="4" name="Rectangle: Rounded Corners 3">
            <a:extLst>
              <a:ext uri="{FF2B5EF4-FFF2-40B4-BE49-F238E27FC236}">
                <a16:creationId xmlns:a16="http://schemas.microsoft.com/office/drawing/2014/main" id="{E1C5651A-89F3-BE29-A976-E880FF423447}"/>
              </a:ext>
            </a:extLst>
          </p:cNvPr>
          <p:cNvSpPr/>
          <p:nvPr/>
        </p:nvSpPr>
        <p:spPr>
          <a:xfrm>
            <a:off x="3426532" y="66594"/>
            <a:ext cx="2407535" cy="40842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Safavids</a:t>
            </a:r>
          </a:p>
        </p:txBody>
      </p:sp>
      <p:sp>
        <p:nvSpPr>
          <p:cNvPr id="5" name="Rectangle: Rounded Corners 4">
            <a:extLst>
              <a:ext uri="{FF2B5EF4-FFF2-40B4-BE49-F238E27FC236}">
                <a16:creationId xmlns:a16="http://schemas.microsoft.com/office/drawing/2014/main" id="{2C509CCE-6AFA-7922-FE87-07E5E7A90361}"/>
              </a:ext>
            </a:extLst>
          </p:cNvPr>
          <p:cNvSpPr/>
          <p:nvPr/>
        </p:nvSpPr>
        <p:spPr>
          <a:xfrm>
            <a:off x="495127" y="56948"/>
            <a:ext cx="2407535" cy="40842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Europe</a:t>
            </a:r>
          </a:p>
        </p:txBody>
      </p:sp>
      <p:sp>
        <p:nvSpPr>
          <p:cNvPr id="6" name="Rectangle: Rounded Corners 5">
            <a:extLst>
              <a:ext uri="{FF2B5EF4-FFF2-40B4-BE49-F238E27FC236}">
                <a16:creationId xmlns:a16="http://schemas.microsoft.com/office/drawing/2014/main" id="{E155A3BD-8F5A-2054-DF28-EE6A7F5647AC}"/>
              </a:ext>
            </a:extLst>
          </p:cNvPr>
          <p:cNvSpPr/>
          <p:nvPr/>
        </p:nvSpPr>
        <p:spPr>
          <a:xfrm>
            <a:off x="9289338" y="43444"/>
            <a:ext cx="2407535" cy="40842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Internal</a:t>
            </a:r>
          </a:p>
        </p:txBody>
      </p:sp>
    </p:spTree>
    <p:extLst>
      <p:ext uri="{BB962C8B-B14F-4D97-AF65-F5344CB8AC3E}">
        <p14:creationId xmlns:p14="http://schemas.microsoft.com/office/powerpoint/2010/main" val="1267368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6340594-2EC7-7034-8554-8C7159BE96F1}"/>
              </a:ext>
            </a:extLst>
          </p:cNvPr>
          <p:cNvGraphicFramePr/>
          <p:nvPr/>
        </p:nvGraphicFramePr>
        <p:xfrm>
          <a:off x="211777" y="512594"/>
          <a:ext cx="11768446" cy="62585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Rounded Corners 2">
            <a:extLst>
              <a:ext uri="{FF2B5EF4-FFF2-40B4-BE49-F238E27FC236}">
                <a16:creationId xmlns:a16="http://schemas.microsoft.com/office/drawing/2014/main" id="{678DF6FF-DAD5-9F56-BF20-99134E58F0C7}"/>
              </a:ext>
            </a:extLst>
          </p:cNvPr>
          <p:cNvSpPr/>
          <p:nvPr/>
        </p:nvSpPr>
        <p:spPr>
          <a:xfrm>
            <a:off x="6357935" y="56948"/>
            <a:ext cx="2407535" cy="408422"/>
          </a:xfrm>
          <a:prstGeom prst="roundRect">
            <a:avLst/>
          </a:prstGeom>
          <a:solidFill>
            <a:schemeClr val="tx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Naval</a:t>
            </a:r>
          </a:p>
        </p:txBody>
      </p:sp>
      <p:sp>
        <p:nvSpPr>
          <p:cNvPr id="4" name="Rectangle: Rounded Corners 3">
            <a:extLst>
              <a:ext uri="{FF2B5EF4-FFF2-40B4-BE49-F238E27FC236}">
                <a16:creationId xmlns:a16="http://schemas.microsoft.com/office/drawing/2014/main" id="{E1C5651A-89F3-BE29-A976-E880FF423447}"/>
              </a:ext>
            </a:extLst>
          </p:cNvPr>
          <p:cNvSpPr/>
          <p:nvPr/>
        </p:nvSpPr>
        <p:spPr>
          <a:xfrm>
            <a:off x="3426532" y="66594"/>
            <a:ext cx="2407535" cy="408422"/>
          </a:xfrm>
          <a:prstGeom prst="roundRect">
            <a:avLst/>
          </a:prstGeom>
          <a:solidFill>
            <a:schemeClr val="tx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Safavids</a:t>
            </a:r>
          </a:p>
        </p:txBody>
      </p:sp>
      <p:sp>
        <p:nvSpPr>
          <p:cNvPr id="5" name="Rectangle: Rounded Corners 4">
            <a:extLst>
              <a:ext uri="{FF2B5EF4-FFF2-40B4-BE49-F238E27FC236}">
                <a16:creationId xmlns:a16="http://schemas.microsoft.com/office/drawing/2014/main" id="{2C509CCE-6AFA-7922-FE87-07E5E7A90361}"/>
              </a:ext>
            </a:extLst>
          </p:cNvPr>
          <p:cNvSpPr/>
          <p:nvPr/>
        </p:nvSpPr>
        <p:spPr>
          <a:xfrm>
            <a:off x="495127" y="56948"/>
            <a:ext cx="2407535" cy="40842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Europe</a:t>
            </a:r>
          </a:p>
        </p:txBody>
      </p:sp>
      <p:sp>
        <p:nvSpPr>
          <p:cNvPr id="6" name="Rectangle: Rounded Corners 5">
            <a:extLst>
              <a:ext uri="{FF2B5EF4-FFF2-40B4-BE49-F238E27FC236}">
                <a16:creationId xmlns:a16="http://schemas.microsoft.com/office/drawing/2014/main" id="{E155A3BD-8F5A-2054-DF28-EE6A7F5647AC}"/>
              </a:ext>
            </a:extLst>
          </p:cNvPr>
          <p:cNvSpPr/>
          <p:nvPr/>
        </p:nvSpPr>
        <p:spPr>
          <a:xfrm>
            <a:off x="9289338" y="43444"/>
            <a:ext cx="2407535" cy="408422"/>
          </a:xfrm>
          <a:prstGeom prst="roundRect">
            <a:avLst/>
          </a:prstGeom>
          <a:solidFill>
            <a:schemeClr val="tx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Internal</a:t>
            </a:r>
          </a:p>
        </p:txBody>
      </p:sp>
    </p:spTree>
    <p:extLst>
      <p:ext uri="{BB962C8B-B14F-4D97-AF65-F5344CB8AC3E}">
        <p14:creationId xmlns:p14="http://schemas.microsoft.com/office/powerpoint/2010/main" val="1514940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63976" y="0"/>
            <a:ext cx="11044988" cy="707886"/>
          </a:xfrm>
          <a:prstGeom prst="rect">
            <a:avLst/>
          </a:prstGeom>
          <a:noFill/>
        </p:spPr>
        <p:txBody>
          <a:bodyPr wrap="square">
            <a:spAutoFit/>
          </a:bodyPr>
          <a:lstStyle/>
          <a:p>
            <a:r>
              <a:rPr lang="en-US" sz="4000" dirty="0">
                <a:solidFill>
                  <a:srgbClr val="000000"/>
                </a:solidFill>
              </a:rPr>
              <a:t>Conquests in Europe</a:t>
            </a:r>
          </a:p>
        </p:txBody>
      </p:sp>
      <p:sp>
        <p:nvSpPr>
          <p:cNvPr id="5" name="TextBox 4">
            <a:extLst>
              <a:ext uri="{FF2B5EF4-FFF2-40B4-BE49-F238E27FC236}">
                <a16:creationId xmlns:a16="http://schemas.microsoft.com/office/drawing/2014/main" id="{B0106225-1392-D13A-83E5-7E326EBEE678}"/>
              </a:ext>
            </a:extLst>
          </p:cNvPr>
          <p:cNvSpPr txBox="1"/>
          <p:nvPr/>
        </p:nvSpPr>
        <p:spPr>
          <a:xfrm>
            <a:off x="163976" y="707886"/>
            <a:ext cx="11887199" cy="6155531"/>
          </a:xfrm>
          <a:prstGeom prst="rect">
            <a:avLst/>
          </a:prstGeom>
          <a:noFill/>
        </p:spPr>
        <p:txBody>
          <a:bodyPr wrap="square">
            <a:spAutoFit/>
          </a:bodyPr>
          <a:lstStyle/>
          <a:p>
            <a:r>
              <a:rPr lang="en-US" sz="2400" dirty="0"/>
              <a:t>1521: Belgrade</a:t>
            </a:r>
          </a:p>
          <a:p>
            <a:pPr marL="800100" lvl="1" indent="-342900">
              <a:buFont typeface="Arial" panose="020B0604020202020204" pitchFamily="34" charset="0"/>
              <a:buChar char="•"/>
            </a:pPr>
            <a:r>
              <a:rPr lang="en-US" dirty="0"/>
              <a:t>Attempted twice – under Murad II and Mehmed II</a:t>
            </a:r>
          </a:p>
          <a:p>
            <a:pPr marL="800100" lvl="1" indent="-342900">
              <a:buFont typeface="Arial" panose="020B0604020202020204" pitchFamily="34" charset="0"/>
              <a:buChar char="•"/>
            </a:pPr>
            <a:r>
              <a:rPr lang="en-US" dirty="0"/>
              <a:t>Large scale preparations, 28 days siege*</a:t>
            </a:r>
          </a:p>
          <a:p>
            <a:pPr marL="800100" lvl="1" indent="-342900">
              <a:buFont typeface="Arial" panose="020B0604020202020204" pitchFamily="34" charset="0"/>
              <a:buChar char="•"/>
            </a:pPr>
            <a:r>
              <a:rPr lang="en-US" dirty="0"/>
              <a:t>Population settled in Constantinople, Kingdom of Hungary has to pay an annual tribute</a:t>
            </a:r>
          </a:p>
          <a:p>
            <a:r>
              <a:rPr lang="en-US" sz="2400" dirty="0"/>
              <a:t>1522: Rhodes</a:t>
            </a:r>
          </a:p>
          <a:p>
            <a:pPr marL="800100" lvl="1" indent="-342900">
              <a:buFont typeface="Arial" panose="020B0604020202020204" pitchFamily="34" charset="0"/>
              <a:buChar char="•"/>
            </a:pPr>
            <a:r>
              <a:rPr lang="en-US" dirty="0"/>
              <a:t>Rocky island, occupied by Knights Hospitaler, base to raid Muslim ships and take captives</a:t>
            </a:r>
          </a:p>
          <a:p>
            <a:pPr marL="800100" lvl="1" indent="-342900">
              <a:buFont typeface="Arial" panose="020B0604020202020204" pitchFamily="34" charset="0"/>
              <a:buChar char="•"/>
            </a:pPr>
            <a:r>
              <a:rPr lang="en-US" dirty="0"/>
              <a:t>Large scale preparations, Attack by sea (Piri Mehmed Pasha, arrived first, surrounded the Island), Attack (Suleyman arrived in Marmaris and sailed to the Island)</a:t>
            </a:r>
          </a:p>
          <a:p>
            <a:pPr marL="800100" lvl="1" indent="-342900">
              <a:buFont typeface="Arial" panose="020B0604020202020204" pitchFamily="34" charset="0"/>
              <a:buChar char="•"/>
            </a:pPr>
            <a:r>
              <a:rPr lang="en-US" dirty="0"/>
              <a:t>Towers with musketeers, tunnels under walls</a:t>
            </a:r>
          </a:p>
          <a:p>
            <a:pPr marL="800100" lvl="1" indent="-342900">
              <a:buFont typeface="Arial" panose="020B0604020202020204" pitchFamily="34" charset="0"/>
              <a:buChar char="•"/>
            </a:pPr>
            <a:r>
              <a:rPr lang="en-US" dirty="0"/>
              <a:t>Knights surrendered, condition that they be allowed to leave, 6,000 Muslims were freed from dungeons</a:t>
            </a:r>
          </a:p>
          <a:p>
            <a:pPr marL="800100" lvl="1" indent="-342900">
              <a:buFont typeface="Arial" panose="020B0604020202020204" pitchFamily="34" charset="0"/>
              <a:buChar char="•"/>
            </a:pPr>
            <a:r>
              <a:rPr lang="en-US" dirty="0"/>
              <a:t>Bodrum castle, </a:t>
            </a:r>
            <a:r>
              <a:rPr lang="en-US" dirty="0" err="1"/>
              <a:t>Leros</a:t>
            </a:r>
            <a:r>
              <a:rPr lang="en-US" dirty="0"/>
              <a:t>, Kos, Kalymnos, </a:t>
            </a:r>
            <a:r>
              <a:rPr lang="en-US" dirty="0" err="1"/>
              <a:t>Nisyros</a:t>
            </a:r>
            <a:r>
              <a:rPr lang="en-US" dirty="0"/>
              <a:t>, </a:t>
            </a:r>
            <a:r>
              <a:rPr lang="en-US" dirty="0" err="1"/>
              <a:t>Tilos</a:t>
            </a:r>
            <a:r>
              <a:rPr lang="en-US" dirty="0"/>
              <a:t>, Halki, </a:t>
            </a:r>
            <a:r>
              <a:rPr lang="en-US" dirty="0" err="1"/>
              <a:t>Alimia</a:t>
            </a:r>
            <a:r>
              <a:rPr lang="en-US" dirty="0"/>
              <a:t> and </a:t>
            </a:r>
            <a:r>
              <a:rPr lang="en-US" dirty="0" err="1"/>
              <a:t>Symi</a:t>
            </a:r>
            <a:r>
              <a:rPr lang="en-US" dirty="0"/>
              <a:t> also taken</a:t>
            </a:r>
          </a:p>
          <a:p>
            <a:r>
              <a:rPr lang="en-US" sz="2400" dirty="0"/>
              <a:t>1526: Battle of Mohacs</a:t>
            </a:r>
          </a:p>
          <a:p>
            <a:pPr marL="800100" lvl="1" indent="-342900">
              <a:buFont typeface="Arial" panose="020B0604020202020204" pitchFamily="34" charset="0"/>
              <a:buChar char="•"/>
            </a:pPr>
            <a:r>
              <a:rPr lang="en-US" b="1" dirty="0"/>
              <a:t>Charles V</a:t>
            </a:r>
            <a:r>
              <a:rPr lang="en-US" dirty="0"/>
              <a:t> took </a:t>
            </a:r>
            <a:r>
              <a:rPr lang="en-US" b="1" dirty="0"/>
              <a:t>Francis I</a:t>
            </a:r>
            <a:r>
              <a:rPr lang="en-US" dirty="0"/>
              <a:t> prisoner at Battle of Pavia in 1525, Francis I asked for Ottoman assistance</a:t>
            </a:r>
          </a:p>
          <a:p>
            <a:pPr marL="800100" lvl="1" indent="-342900">
              <a:buFont typeface="Arial" panose="020B0604020202020204" pitchFamily="34" charset="0"/>
              <a:buChar char="•"/>
            </a:pPr>
            <a:r>
              <a:rPr lang="en-US" dirty="0"/>
              <a:t>Ottomans helped France against Habsburgs – money and trade</a:t>
            </a:r>
          </a:p>
          <a:p>
            <a:pPr marL="800100" lvl="1" indent="-342900">
              <a:buFont typeface="Arial" panose="020B0604020202020204" pitchFamily="34" charset="0"/>
              <a:buChar char="•"/>
            </a:pPr>
            <a:r>
              <a:rPr lang="en-US" dirty="0"/>
              <a:t>If Ottomans would fight the Hungarians, the pressure on France would reduce</a:t>
            </a:r>
          </a:p>
          <a:p>
            <a:pPr marL="800100" lvl="1" indent="-342900">
              <a:buFont typeface="Arial" panose="020B0604020202020204" pitchFamily="34" charset="0"/>
              <a:buChar char="•"/>
            </a:pPr>
            <a:r>
              <a:rPr lang="en-US" dirty="0"/>
              <a:t>King </a:t>
            </a:r>
            <a:r>
              <a:rPr lang="en-US" b="1" dirty="0"/>
              <a:t>Louis II </a:t>
            </a:r>
            <a:r>
              <a:rPr lang="en-US" dirty="0"/>
              <a:t>(Hungary) was allied with the Habsburgs and he stopped paying tribute</a:t>
            </a:r>
          </a:p>
          <a:p>
            <a:pPr marL="800100" lvl="1" indent="-342900">
              <a:buFont typeface="Arial" panose="020B0604020202020204" pitchFamily="34" charset="0"/>
              <a:buChar char="•"/>
            </a:pPr>
            <a:r>
              <a:rPr lang="en-US" dirty="0"/>
              <a:t>Habsburgs were fighting the alliance of England, France, Papal states, Venice, Milan; Hungary was on its own</a:t>
            </a:r>
          </a:p>
          <a:p>
            <a:pPr marL="800100" lvl="1" indent="-342900">
              <a:buFont typeface="Arial" panose="020B0604020202020204" pitchFamily="34" charset="0"/>
              <a:buChar char="•"/>
            </a:pPr>
            <a:r>
              <a:rPr lang="en-US" dirty="0"/>
              <a:t>Ottomans captured </a:t>
            </a:r>
            <a:r>
              <a:rPr lang="en-US" dirty="0" err="1"/>
              <a:t>Petrovaradin</a:t>
            </a:r>
            <a:r>
              <a:rPr lang="en-US" dirty="0"/>
              <a:t> Fortress, </a:t>
            </a:r>
            <a:r>
              <a:rPr lang="en-US" dirty="0" err="1"/>
              <a:t>Ilok</a:t>
            </a:r>
            <a:r>
              <a:rPr lang="en-US" dirty="0"/>
              <a:t> Castle, Osijek Castle</a:t>
            </a:r>
          </a:p>
          <a:p>
            <a:pPr marL="800100" lvl="1" indent="-342900">
              <a:buFont typeface="Arial" panose="020B0604020202020204" pitchFamily="34" charset="0"/>
              <a:buChar char="•"/>
            </a:pPr>
            <a:r>
              <a:rPr lang="en-US" dirty="0"/>
              <a:t>At Mohacs, Ottomans annihilated the Hungarian army with cannon and musket fire</a:t>
            </a:r>
          </a:p>
          <a:p>
            <a:pPr marL="800100" lvl="1" indent="-342900">
              <a:buFont typeface="Arial" panose="020B0604020202020204" pitchFamily="34" charset="0"/>
              <a:buChar char="•"/>
            </a:pPr>
            <a:r>
              <a:rPr lang="en-US" dirty="0"/>
              <a:t>Louis II fell off his horse and drowned while retreating; Ottomans took Buda, but left after two weeks</a:t>
            </a:r>
          </a:p>
          <a:p>
            <a:pPr marL="800100" lvl="1" indent="-342900">
              <a:buFont typeface="Arial" panose="020B0604020202020204" pitchFamily="34" charset="0"/>
              <a:buChar char="•"/>
            </a:pPr>
            <a:r>
              <a:rPr lang="en-US" b="1" dirty="0"/>
              <a:t>Ferdinand I</a:t>
            </a:r>
            <a:r>
              <a:rPr lang="en-US" dirty="0"/>
              <a:t> took back Buda in 1527</a:t>
            </a:r>
            <a:endParaRPr lang="en-US" sz="2200" dirty="0"/>
          </a:p>
        </p:txBody>
      </p:sp>
    </p:spTree>
    <p:extLst>
      <p:ext uri="{BB962C8B-B14F-4D97-AF65-F5344CB8AC3E}">
        <p14:creationId xmlns:p14="http://schemas.microsoft.com/office/powerpoint/2010/main" val="738539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undefined">
            <a:extLst>
              <a:ext uri="{FF2B5EF4-FFF2-40B4-BE49-F238E27FC236}">
                <a16:creationId xmlns:a16="http://schemas.microsoft.com/office/drawing/2014/main" id="{2A943BA1-4159-E9F5-7AD8-EC099D17D3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936" y="0"/>
            <a:ext cx="5393983" cy="623581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5160F98-9A1C-47C2-0FC9-BEB82AE46693}"/>
              </a:ext>
            </a:extLst>
          </p:cNvPr>
          <p:cNvSpPr txBox="1"/>
          <p:nvPr/>
        </p:nvSpPr>
        <p:spPr>
          <a:xfrm>
            <a:off x="450936" y="6311391"/>
            <a:ext cx="6093912" cy="400110"/>
          </a:xfrm>
          <a:prstGeom prst="rect">
            <a:avLst/>
          </a:prstGeom>
          <a:noFill/>
        </p:spPr>
        <p:txBody>
          <a:bodyPr wrap="square">
            <a:spAutoFit/>
          </a:bodyPr>
          <a:lstStyle/>
          <a:p>
            <a:r>
              <a:rPr lang="en-US" sz="2000" b="1" i="0" dirty="0">
                <a:effectLst/>
              </a:rPr>
              <a:t>Suleiman during the </a:t>
            </a:r>
            <a:r>
              <a:rPr lang="en-US" sz="2000" b="1" i="0" u="none" strike="noStrike" dirty="0">
                <a:effectLst/>
              </a:rPr>
              <a:t>siege of Rhodes</a:t>
            </a:r>
            <a:r>
              <a:rPr lang="en-US" sz="2000" b="1" i="0" dirty="0">
                <a:effectLst/>
              </a:rPr>
              <a:t> in 1522</a:t>
            </a:r>
            <a:endParaRPr lang="en-US" sz="2000" b="1" dirty="0"/>
          </a:p>
        </p:txBody>
      </p:sp>
      <p:pic>
        <p:nvPicPr>
          <p:cNvPr id="4102" name="Picture 6" descr="undefined">
            <a:extLst>
              <a:ext uri="{FF2B5EF4-FFF2-40B4-BE49-F238E27FC236}">
                <a16:creationId xmlns:a16="http://schemas.microsoft.com/office/drawing/2014/main" id="{65EA8CF7-828D-80E2-4361-6E78204BD5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2174"/>
          <a:stretch/>
        </p:blipFill>
        <p:spPr bwMode="auto">
          <a:xfrm>
            <a:off x="6910291" y="14018"/>
            <a:ext cx="4970622" cy="563565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51BE649-7F56-F089-D9CA-CEFA88057AB4}"/>
              </a:ext>
            </a:extLst>
          </p:cNvPr>
          <p:cNvSpPr txBox="1"/>
          <p:nvPr/>
        </p:nvSpPr>
        <p:spPr>
          <a:xfrm>
            <a:off x="6798017" y="5788171"/>
            <a:ext cx="5082896" cy="923330"/>
          </a:xfrm>
          <a:prstGeom prst="rect">
            <a:avLst/>
          </a:prstGeom>
          <a:noFill/>
        </p:spPr>
        <p:txBody>
          <a:bodyPr wrap="square">
            <a:spAutoFit/>
          </a:bodyPr>
          <a:lstStyle/>
          <a:p>
            <a:r>
              <a:rPr lang="en-US" b="1" dirty="0"/>
              <a:t>France's King Francis I never met Suleiman, but they created a Franco-Ottoman alliance from the 1530s.</a:t>
            </a:r>
          </a:p>
        </p:txBody>
      </p:sp>
    </p:spTree>
    <p:extLst>
      <p:ext uri="{BB962C8B-B14F-4D97-AF65-F5344CB8AC3E}">
        <p14:creationId xmlns:p14="http://schemas.microsoft.com/office/powerpoint/2010/main" val="1865057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40825" y="0"/>
            <a:ext cx="11044988" cy="707886"/>
          </a:xfrm>
          <a:prstGeom prst="rect">
            <a:avLst/>
          </a:prstGeom>
          <a:noFill/>
        </p:spPr>
        <p:txBody>
          <a:bodyPr wrap="square">
            <a:spAutoFit/>
          </a:bodyPr>
          <a:lstStyle/>
          <a:p>
            <a:r>
              <a:rPr lang="en-US" sz="4000" dirty="0">
                <a:solidFill>
                  <a:srgbClr val="000000"/>
                </a:solidFill>
              </a:rPr>
              <a:t>Conquests in Europe</a:t>
            </a:r>
          </a:p>
        </p:txBody>
      </p:sp>
      <p:sp>
        <p:nvSpPr>
          <p:cNvPr id="5" name="TextBox 4">
            <a:extLst>
              <a:ext uri="{FF2B5EF4-FFF2-40B4-BE49-F238E27FC236}">
                <a16:creationId xmlns:a16="http://schemas.microsoft.com/office/drawing/2014/main" id="{B0106225-1392-D13A-83E5-7E326EBEE678}"/>
              </a:ext>
            </a:extLst>
          </p:cNvPr>
          <p:cNvSpPr txBox="1"/>
          <p:nvPr/>
        </p:nvSpPr>
        <p:spPr>
          <a:xfrm>
            <a:off x="140826" y="607678"/>
            <a:ext cx="11910349" cy="6370975"/>
          </a:xfrm>
          <a:prstGeom prst="rect">
            <a:avLst/>
          </a:prstGeom>
          <a:noFill/>
        </p:spPr>
        <p:txBody>
          <a:bodyPr wrap="square">
            <a:spAutoFit/>
          </a:bodyPr>
          <a:lstStyle/>
          <a:p>
            <a:r>
              <a:rPr lang="en-US" sz="2400" dirty="0"/>
              <a:t>1529: First siege of Vienna</a:t>
            </a:r>
          </a:p>
          <a:p>
            <a:pPr marL="800100" lvl="1" indent="-342900">
              <a:buFont typeface="Arial" panose="020B0604020202020204" pitchFamily="34" charset="0"/>
              <a:buChar char="•"/>
            </a:pPr>
            <a:r>
              <a:rPr lang="en-US" dirty="0"/>
              <a:t>Ferdinand demanded Suleyman return back Belgrade, </a:t>
            </a:r>
            <a:r>
              <a:rPr lang="en-US" dirty="0" err="1"/>
              <a:t>Varadin</a:t>
            </a:r>
            <a:r>
              <a:rPr lang="en-US" dirty="0"/>
              <a:t> and </a:t>
            </a:r>
            <a:r>
              <a:rPr lang="en-US" dirty="0" err="1"/>
              <a:t>Szegad</a:t>
            </a:r>
            <a:r>
              <a:rPr lang="en-US" dirty="0"/>
              <a:t>, Suleyman took back Buda</a:t>
            </a:r>
          </a:p>
          <a:p>
            <a:pPr marL="800100" lvl="1" indent="-342900">
              <a:buFont typeface="Arial" panose="020B0604020202020204" pitchFamily="34" charset="0"/>
              <a:buChar char="•"/>
            </a:pPr>
            <a:r>
              <a:rPr lang="en-US" dirty="0"/>
              <a:t>With 120,000 men, he laid siege on Vienna, Siege lasted 17 days </a:t>
            </a:r>
          </a:p>
          <a:p>
            <a:pPr marL="800100" lvl="1" indent="-342900">
              <a:buFont typeface="Arial" panose="020B0604020202020204" pitchFamily="34" charset="0"/>
              <a:buChar char="•"/>
            </a:pPr>
            <a:r>
              <a:rPr lang="en-US" dirty="0"/>
              <a:t>Cold temperatures, disease and constant pouring rain created issues; Suleyman had to withdraw</a:t>
            </a:r>
          </a:p>
          <a:p>
            <a:pPr lvl="0" algn="l">
              <a:spcAft>
                <a:spcPts val="0"/>
              </a:spcAft>
            </a:pPr>
            <a:r>
              <a:rPr lang="en-US" sz="2400" dirty="0"/>
              <a:t>1532: Siege of Guns</a:t>
            </a:r>
          </a:p>
          <a:p>
            <a:pPr marL="800100" lvl="1" indent="-342900">
              <a:spcAft>
                <a:spcPts val="0"/>
              </a:spcAft>
              <a:buFont typeface="Arial" panose="020B0604020202020204" pitchFamily="34" charset="0"/>
              <a:buChar char="•"/>
            </a:pPr>
            <a:r>
              <a:rPr lang="en-US" dirty="0"/>
              <a:t>Suleyman lay siege to Guns and waited for Charles V or Ferdinand to show up, but they didn’t so he proceeded to take the castle; peace treaty in 1533, Janos king of Hungary, tribute</a:t>
            </a:r>
          </a:p>
          <a:p>
            <a:pPr lvl="0" algn="l">
              <a:spcAft>
                <a:spcPts val="0"/>
              </a:spcAft>
            </a:pPr>
            <a:r>
              <a:rPr lang="en-US" sz="2400" dirty="0"/>
              <a:t>1537: Italy Campaign</a:t>
            </a:r>
          </a:p>
          <a:p>
            <a:pPr marL="742950" lvl="1" indent="-285750">
              <a:buFont typeface="Arial" panose="020B0604020202020204" pitchFamily="34" charset="0"/>
              <a:buChar char="•"/>
            </a:pPr>
            <a:r>
              <a:rPr lang="en-US" dirty="0"/>
              <a:t>The siege of Corfu failed and Suleyman abandoned the campaign</a:t>
            </a:r>
          </a:p>
          <a:p>
            <a:pPr lvl="0" algn="l">
              <a:spcAft>
                <a:spcPts val="0"/>
              </a:spcAft>
            </a:pPr>
            <a:r>
              <a:rPr lang="en-US" sz="2400" dirty="0"/>
              <a:t>1538: Moldavia Campaign</a:t>
            </a:r>
          </a:p>
          <a:p>
            <a:pPr marL="800100" lvl="1" indent="-342900">
              <a:buFont typeface="Arial" panose="020B0604020202020204" pitchFamily="34" charset="0"/>
              <a:buChar char="•"/>
            </a:pPr>
            <a:r>
              <a:rPr lang="en-US" dirty="0"/>
              <a:t>The Voivode was rebelling, but on seeing the Ottoman army, he fled</a:t>
            </a:r>
          </a:p>
          <a:p>
            <a:pPr lvl="0" algn="l">
              <a:spcAft>
                <a:spcPts val="0"/>
              </a:spcAft>
            </a:pPr>
            <a:r>
              <a:rPr lang="en-US" sz="2400" dirty="0"/>
              <a:t>1541: Reconquest of Buda</a:t>
            </a:r>
          </a:p>
          <a:p>
            <a:pPr marL="742950" lvl="1" indent="-285750">
              <a:spcAft>
                <a:spcPts val="0"/>
              </a:spcAft>
              <a:buFont typeface="Arial" panose="020B0604020202020204" pitchFamily="34" charset="0"/>
              <a:buChar char="•"/>
            </a:pPr>
            <a:r>
              <a:rPr lang="en-US" dirty="0"/>
              <a:t>The Voivode of Transylvania had been placed as the King of Hungary; on his death, Ferdinand besieged Buda</a:t>
            </a:r>
          </a:p>
          <a:p>
            <a:pPr marL="742950" lvl="1" indent="-285750">
              <a:spcAft>
                <a:spcPts val="0"/>
              </a:spcAft>
              <a:buFont typeface="Arial" panose="020B0604020202020204" pitchFamily="34" charset="0"/>
              <a:buChar char="•"/>
            </a:pPr>
            <a:r>
              <a:rPr lang="en-US" dirty="0"/>
              <a:t>They retreated when they saw the Ottoman army approaching</a:t>
            </a:r>
          </a:p>
          <a:p>
            <a:pPr lvl="0" algn="l">
              <a:spcAft>
                <a:spcPts val="0"/>
              </a:spcAft>
            </a:pPr>
            <a:r>
              <a:rPr lang="en-US" sz="2400" dirty="0"/>
              <a:t>1543: Campaign against Ferdinand</a:t>
            </a:r>
          </a:p>
          <a:p>
            <a:pPr marL="742950" lvl="1" indent="-285750">
              <a:buFont typeface="Arial" panose="020B0604020202020204" pitchFamily="34" charset="0"/>
              <a:buChar char="•"/>
            </a:pPr>
            <a:r>
              <a:rPr lang="en-US" dirty="0"/>
              <a:t>Nis, Esztergom, </a:t>
            </a:r>
            <a:r>
              <a:rPr lang="en-US" dirty="0" err="1"/>
              <a:t>Istolni</a:t>
            </a:r>
            <a:r>
              <a:rPr lang="en-US" dirty="0"/>
              <a:t> Belgrade, Pecs taken; King </a:t>
            </a:r>
            <a:r>
              <a:rPr lang="en-US" dirty="0" err="1"/>
              <a:t>Istefan</a:t>
            </a:r>
            <a:r>
              <a:rPr lang="en-US" dirty="0"/>
              <a:t> made King of Hungary</a:t>
            </a:r>
          </a:p>
          <a:p>
            <a:pPr lvl="0" algn="l">
              <a:spcAft>
                <a:spcPts val="0"/>
              </a:spcAft>
            </a:pPr>
            <a:r>
              <a:rPr lang="en-US" sz="2400" dirty="0"/>
              <a:t>1547: Conquest of Timisoara</a:t>
            </a:r>
          </a:p>
          <a:p>
            <a:pPr marL="742950" lvl="1" indent="-285750">
              <a:spcAft>
                <a:spcPts val="0"/>
              </a:spcAft>
              <a:buFont typeface="Arial" panose="020B0604020202020204" pitchFamily="34" charset="0"/>
              <a:buChar char="•"/>
            </a:pPr>
            <a:r>
              <a:rPr lang="en-US" dirty="0"/>
              <a:t>Ferdinand continued putting pressure on </a:t>
            </a:r>
            <a:r>
              <a:rPr lang="en-US" dirty="0" err="1"/>
              <a:t>Translyvania</a:t>
            </a:r>
            <a:r>
              <a:rPr lang="en-US" dirty="0"/>
              <a:t> which was an Ottoman vassal</a:t>
            </a:r>
          </a:p>
          <a:p>
            <a:pPr marL="742950" lvl="1" indent="-285750">
              <a:spcAft>
                <a:spcPts val="0"/>
              </a:spcAft>
              <a:buFont typeface="Arial" panose="020B0604020202020204" pitchFamily="34" charset="0"/>
              <a:buChar char="•"/>
            </a:pPr>
            <a:r>
              <a:rPr lang="en-US" dirty="0"/>
              <a:t>Ottomans attached Austria and took many areas, notably Timisoara</a:t>
            </a:r>
          </a:p>
          <a:p>
            <a:r>
              <a:rPr lang="en-US" sz="2400" dirty="0"/>
              <a:t>1562: Eight year armistice was signed with Ferdinand and Charles V</a:t>
            </a:r>
          </a:p>
        </p:txBody>
      </p:sp>
    </p:spTree>
    <p:extLst>
      <p:ext uri="{BB962C8B-B14F-4D97-AF65-F5344CB8AC3E}">
        <p14:creationId xmlns:p14="http://schemas.microsoft.com/office/powerpoint/2010/main" val="3556873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undefined">
            <a:extLst>
              <a:ext uri="{FF2B5EF4-FFF2-40B4-BE49-F238E27FC236}">
                <a16:creationId xmlns:a16="http://schemas.microsoft.com/office/drawing/2014/main" id="{AB4FE9F7-6F54-900E-BF37-1620F821AC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3315" y="0"/>
            <a:ext cx="5998685" cy="62384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C688684-9680-A8EF-F91A-6710DA083B8E}"/>
              </a:ext>
            </a:extLst>
          </p:cNvPr>
          <p:cNvSpPr txBox="1"/>
          <p:nvPr/>
        </p:nvSpPr>
        <p:spPr>
          <a:xfrm>
            <a:off x="6311836" y="6369803"/>
            <a:ext cx="6350695" cy="369332"/>
          </a:xfrm>
          <a:prstGeom prst="rect">
            <a:avLst/>
          </a:prstGeom>
          <a:noFill/>
        </p:spPr>
        <p:txBody>
          <a:bodyPr wrap="square">
            <a:spAutoFit/>
          </a:bodyPr>
          <a:lstStyle/>
          <a:p>
            <a:r>
              <a:rPr lang="en-US" b="1" dirty="0">
                <a:cs typeface="Arial" panose="020B0604020202020204" pitchFamily="34" charset="0"/>
              </a:rPr>
              <a:t>King John Sigismund of Hungary with Suleiman in 1556</a:t>
            </a:r>
          </a:p>
        </p:txBody>
      </p:sp>
      <p:pic>
        <p:nvPicPr>
          <p:cNvPr id="11266" name="Picture 2" descr="undefined">
            <a:extLst>
              <a:ext uri="{FF2B5EF4-FFF2-40B4-BE49-F238E27FC236}">
                <a16:creationId xmlns:a16="http://schemas.microsoft.com/office/drawing/2014/main" id="{FB34F1B0-C294-2069-650E-5B21A44F9C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22521" cy="633038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D75566F-08D5-3917-9DB1-8FA34949D81A}"/>
              </a:ext>
            </a:extLst>
          </p:cNvPr>
          <p:cNvSpPr txBox="1"/>
          <p:nvPr/>
        </p:nvSpPr>
        <p:spPr>
          <a:xfrm>
            <a:off x="17985" y="6369803"/>
            <a:ext cx="6175330" cy="369332"/>
          </a:xfrm>
          <a:prstGeom prst="rect">
            <a:avLst/>
          </a:prstGeom>
          <a:noFill/>
        </p:spPr>
        <p:txBody>
          <a:bodyPr wrap="square">
            <a:spAutoFit/>
          </a:bodyPr>
          <a:lstStyle/>
          <a:p>
            <a:r>
              <a:rPr lang="en-US" b="1" dirty="0"/>
              <a:t>Execution by elephant of defeated enemy in Belgrade</a:t>
            </a:r>
          </a:p>
        </p:txBody>
      </p:sp>
    </p:spTree>
    <p:extLst>
      <p:ext uri="{BB962C8B-B14F-4D97-AF65-F5344CB8AC3E}">
        <p14:creationId xmlns:p14="http://schemas.microsoft.com/office/powerpoint/2010/main" val="1394406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undefined">
            <a:extLst>
              <a:ext uri="{FF2B5EF4-FFF2-40B4-BE49-F238E27FC236}">
                <a16:creationId xmlns:a16="http://schemas.microsoft.com/office/drawing/2014/main" id="{B4FA1CE8-F983-E28E-C451-984DEAF0FD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0447" y="461665"/>
            <a:ext cx="9069409" cy="62279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90521BB-71CB-AFE3-0A15-C2D01CC9B738}"/>
              </a:ext>
            </a:extLst>
          </p:cNvPr>
          <p:cNvSpPr txBox="1"/>
          <p:nvPr/>
        </p:nvSpPr>
        <p:spPr>
          <a:xfrm>
            <a:off x="3049044" y="0"/>
            <a:ext cx="6093912" cy="461665"/>
          </a:xfrm>
          <a:prstGeom prst="rect">
            <a:avLst/>
          </a:prstGeom>
          <a:noFill/>
        </p:spPr>
        <p:txBody>
          <a:bodyPr wrap="square">
            <a:spAutoFit/>
          </a:bodyPr>
          <a:lstStyle/>
          <a:p>
            <a:pPr algn="ctr"/>
            <a:r>
              <a:rPr lang="de-DE" sz="2400" b="1" dirty="0"/>
              <a:t>Ottoman siege of Esztergom (1543)</a:t>
            </a:r>
            <a:endParaRPr lang="en-US" sz="2400" b="1" dirty="0"/>
          </a:p>
        </p:txBody>
      </p:sp>
    </p:spTree>
    <p:extLst>
      <p:ext uri="{BB962C8B-B14F-4D97-AF65-F5344CB8AC3E}">
        <p14:creationId xmlns:p14="http://schemas.microsoft.com/office/powerpoint/2010/main" val="1156936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undefined">
            <a:extLst>
              <a:ext uri="{FF2B5EF4-FFF2-40B4-BE49-F238E27FC236}">
                <a16:creationId xmlns:a16="http://schemas.microsoft.com/office/drawing/2014/main" id="{FF6D157B-022C-C527-006E-4867A8CF86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42" t="9515" r="42019" b="66679"/>
          <a:stretch/>
        </p:blipFill>
        <p:spPr bwMode="auto">
          <a:xfrm>
            <a:off x="0" y="311210"/>
            <a:ext cx="12181748" cy="6235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118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6340594-2EC7-7034-8554-8C7159BE96F1}"/>
              </a:ext>
            </a:extLst>
          </p:cNvPr>
          <p:cNvGraphicFramePr/>
          <p:nvPr>
            <p:extLst>
              <p:ext uri="{D42A27DB-BD31-4B8C-83A1-F6EECF244321}">
                <p14:modId xmlns:p14="http://schemas.microsoft.com/office/powerpoint/2010/main" val="2175081670"/>
              </p:ext>
            </p:extLst>
          </p:nvPr>
        </p:nvGraphicFramePr>
        <p:xfrm>
          <a:off x="211777" y="512594"/>
          <a:ext cx="11768446" cy="62585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Rounded Corners 2">
            <a:extLst>
              <a:ext uri="{FF2B5EF4-FFF2-40B4-BE49-F238E27FC236}">
                <a16:creationId xmlns:a16="http://schemas.microsoft.com/office/drawing/2014/main" id="{678DF6FF-DAD5-9F56-BF20-99134E58F0C7}"/>
              </a:ext>
            </a:extLst>
          </p:cNvPr>
          <p:cNvSpPr/>
          <p:nvPr/>
        </p:nvSpPr>
        <p:spPr>
          <a:xfrm>
            <a:off x="6357935" y="56948"/>
            <a:ext cx="2407535" cy="408422"/>
          </a:xfrm>
          <a:prstGeom prst="roundRect">
            <a:avLst/>
          </a:prstGeom>
          <a:solidFill>
            <a:schemeClr val="tx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Naval</a:t>
            </a:r>
          </a:p>
        </p:txBody>
      </p:sp>
      <p:sp>
        <p:nvSpPr>
          <p:cNvPr id="4" name="Rectangle: Rounded Corners 3">
            <a:extLst>
              <a:ext uri="{FF2B5EF4-FFF2-40B4-BE49-F238E27FC236}">
                <a16:creationId xmlns:a16="http://schemas.microsoft.com/office/drawing/2014/main" id="{E1C5651A-89F3-BE29-A976-E880FF423447}"/>
              </a:ext>
            </a:extLst>
          </p:cNvPr>
          <p:cNvSpPr/>
          <p:nvPr/>
        </p:nvSpPr>
        <p:spPr>
          <a:xfrm>
            <a:off x="3426532" y="66594"/>
            <a:ext cx="2407535" cy="40842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Safavids</a:t>
            </a:r>
          </a:p>
        </p:txBody>
      </p:sp>
      <p:sp>
        <p:nvSpPr>
          <p:cNvPr id="5" name="Rectangle: Rounded Corners 4">
            <a:extLst>
              <a:ext uri="{FF2B5EF4-FFF2-40B4-BE49-F238E27FC236}">
                <a16:creationId xmlns:a16="http://schemas.microsoft.com/office/drawing/2014/main" id="{2C509CCE-6AFA-7922-FE87-07E5E7A90361}"/>
              </a:ext>
            </a:extLst>
          </p:cNvPr>
          <p:cNvSpPr/>
          <p:nvPr/>
        </p:nvSpPr>
        <p:spPr>
          <a:xfrm>
            <a:off x="495127" y="56948"/>
            <a:ext cx="2407535" cy="408422"/>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Europe</a:t>
            </a:r>
          </a:p>
        </p:txBody>
      </p:sp>
      <p:sp>
        <p:nvSpPr>
          <p:cNvPr id="6" name="Rectangle: Rounded Corners 5">
            <a:extLst>
              <a:ext uri="{FF2B5EF4-FFF2-40B4-BE49-F238E27FC236}">
                <a16:creationId xmlns:a16="http://schemas.microsoft.com/office/drawing/2014/main" id="{E155A3BD-8F5A-2054-DF28-EE6A7F5647AC}"/>
              </a:ext>
            </a:extLst>
          </p:cNvPr>
          <p:cNvSpPr/>
          <p:nvPr/>
        </p:nvSpPr>
        <p:spPr>
          <a:xfrm>
            <a:off x="9289338" y="43444"/>
            <a:ext cx="2407535" cy="408422"/>
          </a:xfrm>
          <a:prstGeom prst="roundRect">
            <a:avLst/>
          </a:prstGeom>
          <a:solidFill>
            <a:schemeClr val="tx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Internal</a:t>
            </a:r>
          </a:p>
        </p:txBody>
      </p:sp>
    </p:spTree>
    <p:extLst>
      <p:ext uri="{BB962C8B-B14F-4D97-AF65-F5344CB8AC3E}">
        <p14:creationId xmlns:p14="http://schemas.microsoft.com/office/powerpoint/2010/main" val="2179119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22338" y="44875"/>
            <a:ext cx="11044988" cy="707886"/>
          </a:xfrm>
          <a:prstGeom prst="rect">
            <a:avLst/>
          </a:prstGeom>
          <a:noFill/>
        </p:spPr>
        <p:txBody>
          <a:bodyPr wrap="square">
            <a:spAutoFit/>
          </a:bodyPr>
          <a:lstStyle/>
          <a:p>
            <a:r>
              <a:rPr lang="en-US" sz="4000" dirty="0">
                <a:solidFill>
                  <a:srgbClr val="000000"/>
                </a:solidFill>
              </a:rPr>
              <a:t>War with the Safavids</a:t>
            </a:r>
          </a:p>
        </p:txBody>
      </p:sp>
      <p:sp>
        <p:nvSpPr>
          <p:cNvPr id="5" name="TextBox 4">
            <a:extLst>
              <a:ext uri="{FF2B5EF4-FFF2-40B4-BE49-F238E27FC236}">
                <a16:creationId xmlns:a16="http://schemas.microsoft.com/office/drawing/2014/main" id="{B0106225-1392-D13A-83E5-7E326EBEE678}"/>
              </a:ext>
            </a:extLst>
          </p:cNvPr>
          <p:cNvSpPr txBox="1"/>
          <p:nvPr/>
        </p:nvSpPr>
        <p:spPr>
          <a:xfrm>
            <a:off x="222338" y="761226"/>
            <a:ext cx="11577180" cy="6180859"/>
          </a:xfrm>
          <a:prstGeom prst="rect">
            <a:avLst/>
          </a:prstGeom>
          <a:noFill/>
        </p:spPr>
        <p:txBody>
          <a:bodyPr wrap="square">
            <a:spAutoFit/>
          </a:bodyPr>
          <a:lstStyle/>
          <a:p>
            <a:pPr marL="342900" lvl="0" indent="-342900" algn="l">
              <a:lnSpc>
                <a:spcPct val="100000"/>
              </a:lnSpc>
              <a:spcAft>
                <a:spcPts val="0"/>
              </a:spcAft>
              <a:buFont typeface="Arial" panose="020B0604020202020204" pitchFamily="34" charset="0"/>
              <a:buChar char="•"/>
            </a:pPr>
            <a:r>
              <a:rPr lang="en-US" sz="2000" dirty="0"/>
              <a:t>Suleyman’s target had been Europe, he did not fight with the Safavids except when pressed for it</a:t>
            </a:r>
          </a:p>
          <a:p>
            <a:pPr marL="342900" lvl="0" indent="-342900" algn="l">
              <a:lnSpc>
                <a:spcPct val="100000"/>
              </a:lnSpc>
              <a:spcAft>
                <a:spcPts val="0"/>
              </a:spcAft>
              <a:buFont typeface="Arial" panose="020B0604020202020204" pitchFamily="34" charset="0"/>
              <a:buChar char="•"/>
            </a:pPr>
            <a:r>
              <a:rPr lang="en-US" sz="2000" dirty="0"/>
              <a:t>When Shah </a:t>
            </a:r>
            <a:r>
              <a:rPr lang="en-US" sz="2000" dirty="0" err="1"/>
              <a:t>Islmail’s</a:t>
            </a:r>
            <a:r>
              <a:rPr lang="en-US" sz="2000" dirty="0"/>
              <a:t> son Shah </a:t>
            </a:r>
            <a:r>
              <a:rPr lang="en-US" sz="2000" dirty="0" err="1"/>
              <a:t>Tahmasp</a:t>
            </a:r>
            <a:r>
              <a:rPr lang="en-US" sz="2000" dirty="0"/>
              <a:t> come to the throne, he tried to establish alliances with the HRE</a:t>
            </a:r>
          </a:p>
          <a:p>
            <a:pPr marL="342900" lvl="0" indent="-342900" algn="l">
              <a:lnSpc>
                <a:spcPct val="100000"/>
              </a:lnSpc>
              <a:spcAft>
                <a:spcPts val="0"/>
              </a:spcAft>
              <a:buFont typeface="Arial" panose="020B0604020202020204" pitchFamily="34" charset="0"/>
              <a:buChar char="•"/>
            </a:pPr>
            <a:r>
              <a:rPr lang="en-US" sz="2000" dirty="0"/>
              <a:t>He also provoked several beys against the Ottomans</a:t>
            </a:r>
          </a:p>
          <a:p>
            <a:pPr lvl="0" algn="l">
              <a:lnSpc>
                <a:spcPct val="100000"/>
              </a:lnSpc>
              <a:spcAft>
                <a:spcPts val="0"/>
              </a:spcAft>
            </a:pPr>
            <a:r>
              <a:rPr lang="en-US" sz="2400" dirty="0"/>
              <a:t>1533-1534: Campaign of the Two </a:t>
            </a:r>
            <a:r>
              <a:rPr lang="en-US" sz="2400" dirty="0" err="1"/>
              <a:t>Iraqs</a:t>
            </a:r>
            <a:r>
              <a:rPr lang="en-US" sz="2400" dirty="0"/>
              <a:t> (Arab and Persian)</a:t>
            </a:r>
          </a:p>
          <a:p>
            <a:pPr marL="800100" lvl="1" indent="-342900">
              <a:buFont typeface="Arial" panose="020B0604020202020204" pitchFamily="34" charset="0"/>
              <a:buChar char="•"/>
            </a:pPr>
            <a:r>
              <a:rPr lang="en-US" dirty="0"/>
              <a:t>Tabriz was taken by Ibrahim Pasha, he captured Azerbaijan and went </a:t>
            </a:r>
            <a:r>
              <a:rPr lang="en-US" dirty="0" err="1"/>
              <a:t>upto</a:t>
            </a:r>
            <a:r>
              <a:rPr lang="en-US" dirty="0"/>
              <a:t> Hamadan</a:t>
            </a:r>
          </a:p>
          <a:p>
            <a:pPr marL="800100" lvl="1" indent="-342900">
              <a:buFont typeface="Arial" panose="020B0604020202020204" pitchFamily="34" charset="0"/>
              <a:buChar char="•"/>
            </a:pPr>
            <a:r>
              <a:rPr lang="en-US" dirty="0"/>
              <a:t>Suleyman joined him and Baghdad was taken, Command of Silk Road</a:t>
            </a:r>
          </a:p>
          <a:p>
            <a:pPr marL="800100" lvl="1" indent="-342900">
              <a:buFont typeface="Arial" panose="020B0604020202020204" pitchFamily="34" charset="0"/>
              <a:buChar char="•"/>
            </a:pPr>
            <a:r>
              <a:rPr lang="en-US" dirty="0"/>
              <a:t>The destroyed tombs of Imam Abu </a:t>
            </a:r>
            <a:r>
              <a:rPr lang="en-US" dirty="0" err="1"/>
              <a:t>Hanifa</a:t>
            </a:r>
            <a:r>
              <a:rPr lang="en-US" dirty="0"/>
              <a:t> and Abdul Qadir Jilani were restored</a:t>
            </a:r>
          </a:p>
          <a:p>
            <a:pPr marL="800100" lvl="1" indent="-342900">
              <a:buFont typeface="Arial" panose="020B0604020202020204" pitchFamily="34" charset="0"/>
              <a:buChar char="•"/>
            </a:pPr>
            <a:r>
              <a:rPr lang="en-US" dirty="0"/>
              <a:t>Basra was taken in 1538</a:t>
            </a:r>
          </a:p>
          <a:p>
            <a:pPr marL="800100" lvl="1" indent="-342900">
              <a:buFont typeface="Arial" panose="020B0604020202020204" pitchFamily="34" charset="0"/>
              <a:buChar char="•"/>
            </a:pPr>
            <a:r>
              <a:rPr lang="en-US" dirty="0"/>
              <a:t>Safavids took back Tabriz soon after, Ibrahim Pasha’s mistakes were blamed for it and he was executed</a:t>
            </a:r>
          </a:p>
          <a:p>
            <a:r>
              <a:rPr lang="en-US" sz="2400" dirty="0"/>
              <a:t>1548: Second Campaign against the Safavids</a:t>
            </a:r>
          </a:p>
          <a:p>
            <a:pPr marL="800100" lvl="1" indent="-342900">
              <a:buFont typeface="Arial" panose="020B0604020202020204" pitchFamily="34" charset="0"/>
              <a:buChar char="•"/>
            </a:pPr>
            <a:r>
              <a:rPr lang="en-US" dirty="0"/>
              <a:t>Van Citadel was taken</a:t>
            </a:r>
          </a:p>
          <a:p>
            <a:pPr lvl="0" algn="l">
              <a:lnSpc>
                <a:spcPct val="100000"/>
              </a:lnSpc>
              <a:spcAft>
                <a:spcPts val="0"/>
              </a:spcAft>
            </a:pPr>
            <a:r>
              <a:rPr lang="en-US" sz="2400" dirty="0"/>
              <a:t>1553: Nakhichevan Campaign and execution of Prince Mustafa</a:t>
            </a:r>
          </a:p>
          <a:p>
            <a:pPr marL="800100" lvl="1" indent="-342900">
              <a:buFont typeface="Arial" panose="020B0604020202020204" pitchFamily="34" charset="0"/>
              <a:buChar char="•"/>
            </a:pPr>
            <a:r>
              <a:rPr lang="en-US" dirty="0"/>
              <a:t>Campaign was portrayed as targeting Safavid land, but its true purpose was to kill </a:t>
            </a:r>
            <a:r>
              <a:rPr lang="en-US" dirty="0" err="1"/>
              <a:t>Shahzade</a:t>
            </a:r>
            <a:r>
              <a:rPr lang="en-US" dirty="0"/>
              <a:t> Mustafa </a:t>
            </a:r>
          </a:p>
          <a:p>
            <a:pPr marL="800100" lvl="1" indent="-342900">
              <a:buFont typeface="Arial" panose="020B0604020202020204" pitchFamily="34" charset="0"/>
              <a:buChar char="•"/>
            </a:pPr>
            <a:r>
              <a:rPr lang="en-US" dirty="0"/>
              <a:t>Rustem Pasha had a hand in it, so he was removed as Grand Vizier</a:t>
            </a:r>
          </a:p>
          <a:p>
            <a:pPr marL="800100" lvl="1" indent="-342900">
              <a:buFont typeface="Arial" panose="020B0604020202020204" pitchFamily="34" charset="0"/>
              <a:buChar char="•"/>
            </a:pPr>
            <a:r>
              <a:rPr lang="en-US" dirty="0"/>
              <a:t>In 1554, Yerevan and Nakhichevan were taken</a:t>
            </a:r>
          </a:p>
          <a:p>
            <a:pPr lvl="0" algn="l">
              <a:lnSpc>
                <a:spcPct val="100000"/>
              </a:lnSpc>
              <a:spcAft>
                <a:spcPts val="0"/>
              </a:spcAft>
            </a:pPr>
            <a:r>
              <a:rPr lang="en-US" sz="2400" dirty="0"/>
              <a:t>1555: Peace of </a:t>
            </a:r>
            <a:r>
              <a:rPr lang="en-US" sz="2400" dirty="0" err="1"/>
              <a:t>Amasya</a:t>
            </a:r>
            <a:endParaRPr lang="en-US" sz="2400" dirty="0"/>
          </a:p>
          <a:p>
            <a:pPr marL="800100" lvl="1" indent="-342900">
              <a:lnSpc>
                <a:spcPct val="110000"/>
              </a:lnSpc>
              <a:buFont typeface="Arial" panose="020B0604020202020204" pitchFamily="34" charset="0"/>
              <a:buChar char="•"/>
            </a:pPr>
            <a:r>
              <a:rPr lang="en-US" dirty="0"/>
              <a:t>Peace treaty which lasted until 1578</a:t>
            </a:r>
          </a:p>
          <a:p>
            <a:pPr marL="800100" lvl="1" indent="-342900">
              <a:lnSpc>
                <a:spcPct val="110000"/>
              </a:lnSpc>
              <a:buFont typeface="Arial" panose="020B0604020202020204" pitchFamily="34" charset="0"/>
              <a:buChar char="•"/>
            </a:pPr>
            <a:r>
              <a:rPr lang="en-US" dirty="0"/>
              <a:t>Borders between the two empires was set along the mountain range that bisects Georgia ad down the lower western slopes of the </a:t>
            </a:r>
            <a:r>
              <a:rPr lang="en-US" dirty="0" err="1"/>
              <a:t>Zagroz</a:t>
            </a:r>
            <a:r>
              <a:rPr lang="en-US" dirty="0"/>
              <a:t> mountains extending to the Persian Gulf</a:t>
            </a:r>
          </a:p>
        </p:txBody>
      </p:sp>
    </p:spTree>
    <p:extLst>
      <p:ext uri="{BB962C8B-B14F-4D97-AF65-F5344CB8AC3E}">
        <p14:creationId xmlns:p14="http://schemas.microsoft.com/office/powerpoint/2010/main" val="1982223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undefined">
            <a:extLst>
              <a:ext uri="{FF2B5EF4-FFF2-40B4-BE49-F238E27FC236}">
                <a16:creationId xmlns:a16="http://schemas.microsoft.com/office/drawing/2014/main" id="{D11B200B-6C4C-6DAE-23CE-D49A1BF14A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7280" t="26119" b="15251"/>
          <a:stretch/>
        </p:blipFill>
        <p:spPr bwMode="auto">
          <a:xfrm>
            <a:off x="3847578" y="116298"/>
            <a:ext cx="4496844" cy="6625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137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undefined">
            <a:extLst>
              <a:ext uri="{FF2B5EF4-FFF2-40B4-BE49-F238E27FC236}">
                <a16:creationId xmlns:a16="http://schemas.microsoft.com/office/drawing/2014/main" id="{7A2C6DE1-A9EE-C635-7580-5D287A13BB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590" y="0"/>
            <a:ext cx="4976813"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33CE5F4-D48F-8427-3255-E113851173A3}"/>
              </a:ext>
            </a:extLst>
          </p:cNvPr>
          <p:cNvSpPr txBox="1"/>
          <p:nvPr/>
        </p:nvSpPr>
        <p:spPr>
          <a:xfrm>
            <a:off x="1932140" y="2482664"/>
            <a:ext cx="2552178" cy="1631216"/>
          </a:xfrm>
          <a:prstGeom prst="rect">
            <a:avLst/>
          </a:prstGeom>
          <a:noFill/>
        </p:spPr>
        <p:txBody>
          <a:bodyPr wrap="square">
            <a:spAutoFit/>
          </a:bodyPr>
          <a:lstStyle/>
          <a:p>
            <a:r>
              <a:rPr lang="en-US" sz="2000" b="1" dirty="0"/>
              <a:t>Miniature depicting Suleiman marching with an army in </a:t>
            </a:r>
            <a:r>
              <a:rPr lang="en-US" sz="2000" b="1" dirty="0" err="1"/>
              <a:t>Nakhchivan</a:t>
            </a:r>
            <a:r>
              <a:rPr lang="en-US" sz="2000" b="1" dirty="0"/>
              <a:t>, summer 1554</a:t>
            </a:r>
          </a:p>
        </p:txBody>
      </p:sp>
    </p:spTree>
    <p:extLst>
      <p:ext uri="{BB962C8B-B14F-4D97-AF65-F5344CB8AC3E}">
        <p14:creationId xmlns:p14="http://schemas.microsoft.com/office/powerpoint/2010/main" val="1167408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6340594-2EC7-7034-8554-8C7159BE96F1}"/>
              </a:ext>
            </a:extLst>
          </p:cNvPr>
          <p:cNvGraphicFramePr/>
          <p:nvPr>
            <p:extLst>
              <p:ext uri="{D42A27DB-BD31-4B8C-83A1-F6EECF244321}">
                <p14:modId xmlns:p14="http://schemas.microsoft.com/office/powerpoint/2010/main" val="2711122215"/>
              </p:ext>
            </p:extLst>
          </p:nvPr>
        </p:nvGraphicFramePr>
        <p:xfrm>
          <a:off x="211777" y="512594"/>
          <a:ext cx="11768446" cy="62585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Rounded Corners 2">
            <a:extLst>
              <a:ext uri="{FF2B5EF4-FFF2-40B4-BE49-F238E27FC236}">
                <a16:creationId xmlns:a16="http://schemas.microsoft.com/office/drawing/2014/main" id="{678DF6FF-DAD5-9F56-BF20-99134E58F0C7}"/>
              </a:ext>
            </a:extLst>
          </p:cNvPr>
          <p:cNvSpPr/>
          <p:nvPr/>
        </p:nvSpPr>
        <p:spPr>
          <a:xfrm>
            <a:off x="6357935" y="56948"/>
            <a:ext cx="2407535" cy="40842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Naval</a:t>
            </a:r>
          </a:p>
        </p:txBody>
      </p:sp>
      <p:sp>
        <p:nvSpPr>
          <p:cNvPr id="4" name="Rectangle: Rounded Corners 3">
            <a:extLst>
              <a:ext uri="{FF2B5EF4-FFF2-40B4-BE49-F238E27FC236}">
                <a16:creationId xmlns:a16="http://schemas.microsoft.com/office/drawing/2014/main" id="{E1C5651A-89F3-BE29-A976-E880FF423447}"/>
              </a:ext>
            </a:extLst>
          </p:cNvPr>
          <p:cNvSpPr/>
          <p:nvPr/>
        </p:nvSpPr>
        <p:spPr>
          <a:xfrm>
            <a:off x="3426532" y="66594"/>
            <a:ext cx="2407535" cy="408422"/>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Safavids</a:t>
            </a:r>
          </a:p>
        </p:txBody>
      </p:sp>
      <p:sp>
        <p:nvSpPr>
          <p:cNvPr id="5" name="Rectangle: Rounded Corners 4">
            <a:extLst>
              <a:ext uri="{FF2B5EF4-FFF2-40B4-BE49-F238E27FC236}">
                <a16:creationId xmlns:a16="http://schemas.microsoft.com/office/drawing/2014/main" id="{2C509CCE-6AFA-7922-FE87-07E5E7A90361}"/>
              </a:ext>
            </a:extLst>
          </p:cNvPr>
          <p:cNvSpPr/>
          <p:nvPr/>
        </p:nvSpPr>
        <p:spPr>
          <a:xfrm>
            <a:off x="495127" y="56948"/>
            <a:ext cx="2407535" cy="408422"/>
          </a:xfrm>
          <a:prstGeom prst="roundRect">
            <a:avLst/>
          </a:prstGeom>
          <a:solidFill>
            <a:schemeClr val="tx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Europe</a:t>
            </a:r>
          </a:p>
        </p:txBody>
      </p:sp>
      <p:sp>
        <p:nvSpPr>
          <p:cNvPr id="6" name="Rectangle: Rounded Corners 5">
            <a:extLst>
              <a:ext uri="{FF2B5EF4-FFF2-40B4-BE49-F238E27FC236}">
                <a16:creationId xmlns:a16="http://schemas.microsoft.com/office/drawing/2014/main" id="{E155A3BD-8F5A-2054-DF28-EE6A7F5647AC}"/>
              </a:ext>
            </a:extLst>
          </p:cNvPr>
          <p:cNvSpPr/>
          <p:nvPr/>
        </p:nvSpPr>
        <p:spPr>
          <a:xfrm>
            <a:off x="9289338" y="43444"/>
            <a:ext cx="2407535" cy="408422"/>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Internal</a:t>
            </a:r>
          </a:p>
        </p:txBody>
      </p:sp>
    </p:spTree>
    <p:extLst>
      <p:ext uri="{BB962C8B-B14F-4D97-AF65-F5344CB8AC3E}">
        <p14:creationId xmlns:p14="http://schemas.microsoft.com/office/powerpoint/2010/main" val="2030577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F4CE07-97A1-AB94-1DED-19D17E2A9D50}"/>
              </a:ext>
            </a:extLst>
          </p:cNvPr>
          <p:cNvPicPr>
            <a:picLocks noChangeAspect="1"/>
          </p:cNvPicPr>
          <p:nvPr/>
        </p:nvPicPr>
        <p:blipFill>
          <a:blip r:embed="rId3"/>
          <a:stretch>
            <a:fillRect/>
          </a:stretch>
        </p:blipFill>
        <p:spPr>
          <a:xfrm>
            <a:off x="1905000" y="0"/>
            <a:ext cx="10287000" cy="6858000"/>
          </a:xfrm>
          <a:prstGeom prst="rect">
            <a:avLst/>
          </a:prstGeom>
        </p:spPr>
      </p:pic>
      <p:sp>
        <p:nvSpPr>
          <p:cNvPr id="6" name="TextBox 5">
            <a:extLst>
              <a:ext uri="{FF2B5EF4-FFF2-40B4-BE49-F238E27FC236}">
                <a16:creationId xmlns:a16="http://schemas.microsoft.com/office/drawing/2014/main" id="{DDE6624D-EAE7-FACD-7525-750C4914FF18}"/>
              </a:ext>
            </a:extLst>
          </p:cNvPr>
          <p:cNvSpPr txBox="1"/>
          <p:nvPr/>
        </p:nvSpPr>
        <p:spPr>
          <a:xfrm rot="16200000">
            <a:off x="-2350829" y="2864977"/>
            <a:ext cx="6325740" cy="923330"/>
          </a:xfrm>
          <a:prstGeom prst="rect">
            <a:avLst/>
          </a:prstGeom>
          <a:noFill/>
        </p:spPr>
        <p:txBody>
          <a:bodyPr wrap="square">
            <a:spAutoFit/>
          </a:bodyPr>
          <a:lstStyle/>
          <a:p>
            <a:r>
              <a:rPr lang="en-US" sz="5400" b="1" dirty="0" err="1"/>
              <a:t>Barbarosa</a:t>
            </a:r>
            <a:r>
              <a:rPr lang="en-US" sz="5400" b="1" dirty="0"/>
              <a:t> Brothers</a:t>
            </a:r>
          </a:p>
        </p:txBody>
      </p:sp>
    </p:spTree>
    <p:extLst>
      <p:ext uri="{BB962C8B-B14F-4D97-AF65-F5344CB8AC3E}">
        <p14:creationId xmlns:p14="http://schemas.microsoft.com/office/powerpoint/2010/main" val="96558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40826" y="145773"/>
            <a:ext cx="11044988" cy="707886"/>
          </a:xfrm>
          <a:prstGeom prst="rect">
            <a:avLst/>
          </a:prstGeom>
          <a:noFill/>
        </p:spPr>
        <p:txBody>
          <a:bodyPr wrap="square">
            <a:spAutoFit/>
          </a:bodyPr>
          <a:lstStyle/>
          <a:p>
            <a:r>
              <a:rPr lang="en-US" sz="4000" dirty="0">
                <a:solidFill>
                  <a:srgbClr val="000000"/>
                </a:solidFill>
              </a:rPr>
              <a:t>Rise of the Barbarossa Brothers</a:t>
            </a:r>
          </a:p>
        </p:txBody>
      </p:sp>
      <p:sp>
        <p:nvSpPr>
          <p:cNvPr id="5" name="TextBox 4">
            <a:extLst>
              <a:ext uri="{FF2B5EF4-FFF2-40B4-BE49-F238E27FC236}">
                <a16:creationId xmlns:a16="http://schemas.microsoft.com/office/drawing/2014/main" id="{B0106225-1392-D13A-83E5-7E326EBEE678}"/>
              </a:ext>
            </a:extLst>
          </p:cNvPr>
          <p:cNvSpPr txBox="1"/>
          <p:nvPr/>
        </p:nvSpPr>
        <p:spPr>
          <a:xfrm>
            <a:off x="140826" y="999434"/>
            <a:ext cx="11910349" cy="5509200"/>
          </a:xfrm>
          <a:prstGeom prst="rect">
            <a:avLst/>
          </a:prstGeom>
          <a:noFill/>
        </p:spPr>
        <p:txBody>
          <a:bodyPr wrap="square">
            <a:spAutoFit/>
          </a:bodyPr>
          <a:lstStyle/>
          <a:p>
            <a:r>
              <a:rPr lang="en-US" sz="2200" dirty="0"/>
              <a:t>Late 15</a:t>
            </a:r>
            <a:r>
              <a:rPr lang="en-US" sz="2200" baseline="30000" dirty="0"/>
              <a:t>th</a:t>
            </a:r>
            <a:r>
              <a:rPr lang="en-US" sz="2200" dirty="0"/>
              <a:t>  C: </a:t>
            </a:r>
            <a:r>
              <a:rPr lang="en-US" sz="2200" b="1" dirty="0" err="1"/>
              <a:t>Aruj</a:t>
            </a:r>
            <a:r>
              <a:rPr lang="en-US" sz="2200" dirty="0"/>
              <a:t> (</a:t>
            </a:r>
            <a:r>
              <a:rPr lang="en-US" sz="2200" dirty="0" err="1"/>
              <a:t>Oruç</a:t>
            </a:r>
            <a:r>
              <a:rPr lang="en-US" sz="2200" dirty="0"/>
              <a:t> Reis) and </a:t>
            </a:r>
            <a:r>
              <a:rPr lang="en-US" sz="2200" b="1" dirty="0" err="1"/>
              <a:t>Hayreddin</a:t>
            </a:r>
            <a:r>
              <a:rPr lang="en-US" sz="2200" b="1" dirty="0"/>
              <a:t> Barbarossa </a:t>
            </a:r>
            <a:r>
              <a:rPr lang="en-US" sz="2200" dirty="0"/>
              <a:t>(Khizr Reis), from Lesbos, were involved in trade and seafaring from a young age.</a:t>
            </a:r>
          </a:p>
          <a:p>
            <a:r>
              <a:rPr lang="en-US" sz="2200" dirty="0"/>
              <a:t>1505-1510: </a:t>
            </a:r>
            <a:r>
              <a:rPr lang="en-US" sz="2200" dirty="0" err="1"/>
              <a:t>Aruj</a:t>
            </a:r>
            <a:r>
              <a:rPr lang="en-US" sz="2200" dirty="0"/>
              <a:t> moved his operations to the western Mediterranean, specifically along the coast of </a:t>
            </a:r>
            <a:r>
              <a:rPr lang="en-US" sz="2200" b="1" dirty="0"/>
              <a:t>Algiers and Tunis</a:t>
            </a:r>
            <a:r>
              <a:rPr lang="en-US" sz="2200" dirty="0"/>
              <a:t>. He </a:t>
            </a:r>
            <a:r>
              <a:rPr lang="en-US" sz="2200" b="1" dirty="0"/>
              <a:t>freed Muslim and Jew captives </a:t>
            </a:r>
            <a:r>
              <a:rPr lang="en-US" sz="2200" dirty="0"/>
              <a:t>from Spanish and Portuguese ships, earning him the title "Gazi" (holy warrior).</a:t>
            </a:r>
          </a:p>
          <a:p>
            <a:r>
              <a:rPr lang="en-US" sz="2200" dirty="0"/>
              <a:t>1516: </a:t>
            </a:r>
            <a:r>
              <a:rPr lang="en-US" sz="2200" dirty="0" err="1"/>
              <a:t>Aruj</a:t>
            </a:r>
            <a:r>
              <a:rPr lang="en-US" sz="2200" dirty="0"/>
              <a:t> was invited by the ruler of Algiers to help defend the city from the Spanish, He succeed, </a:t>
            </a:r>
            <a:r>
              <a:rPr lang="en-US" sz="2200" b="1" dirty="0"/>
              <a:t>starts ruling Algiers</a:t>
            </a:r>
            <a:r>
              <a:rPr lang="en-US" sz="2200" dirty="0"/>
              <a:t>.</a:t>
            </a:r>
          </a:p>
          <a:p>
            <a:r>
              <a:rPr lang="en-US" sz="2200" dirty="0"/>
              <a:t>1517: </a:t>
            </a:r>
            <a:r>
              <a:rPr lang="en-US" sz="2200" dirty="0" err="1"/>
              <a:t>Aruj</a:t>
            </a:r>
            <a:r>
              <a:rPr lang="en-US" sz="2200" dirty="0"/>
              <a:t> expanded control along the Algerian coast, taking control of towns like </a:t>
            </a:r>
            <a:r>
              <a:rPr lang="en-US" sz="2200" dirty="0" err="1"/>
              <a:t>Tlemcen</a:t>
            </a:r>
            <a:r>
              <a:rPr lang="en-US" sz="2200" dirty="0"/>
              <a:t>, he was later martyred in battle.</a:t>
            </a:r>
          </a:p>
          <a:p>
            <a:r>
              <a:rPr lang="en-US" sz="2200" dirty="0"/>
              <a:t>1518: After </a:t>
            </a:r>
            <a:r>
              <a:rPr lang="en-US" sz="2200" dirty="0" err="1"/>
              <a:t>Aruj's</a:t>
            </a:r>
            <a:r>
              <a:rPr lang="en-US" sz="2200" dirty="0"/>
              <a:t> death, </a:t>
            </a:r>
            <a:r>
              <a:rPr lang="en-US" sz="2200" b="1" dirty="0" err="1"/>
              <a:t>Hayreddin</a:t>
            </a:r>
            <a:r>
              <a:rPr lang="en-US" sz="2200" b="1" dirty="0"/>
              <a:t> Barbarossa took over </a:t>
            </a:r>
            <a:r>
              <a:rPr lang="en-US" sz="2200" dirty="0"/>
              <a:t>leadership of the fleet and the territories </a:t>
            </a:r>
          </a:p>
          <a:p>
            <a:r>
              <a:rPr lang="en-US" sz="2200" dirty="0"/>
              <a:t>1518: Sultan Selim granted </a:t>
            </a:r>
            <a:r>
              <a:rPr lang="en-US" sz="2200" dirty="0" err="1"/>
              <a:t>Hayreddin</a:t>
            </a:r>
            <a:r>
              <a:rPr lang="en-US" sz="2200" dirty="0"/>
              <a:t> </a:t>
            </a:r>
            <a:r>
              <a:rPr lang="en-US" sz="2200" b="1" dirty="0"/>
              <a:t>official recognition </a:t>
            </a:r>
            <a:r>
              <a:rPr lang="en-US" sz="2200" dirty="0"/>
              <a:t>as the ruler of Algiers and the title of </a:t>
            </a:r>
            <a:r>
              <a:rPr lang="en-US" sz="2200" b="1" dirty="0"/>
              <a:t>Beylerbey</a:t>
            </a:r>
            <a:r>
              <a:rPr lang="en-US" sz="2200" dirty="0"/>
              <a:t> (Governor-General) of the region.</a:t>
            </a:r>
          </a:p>
          <a:p>
            <a:r>
              <a:rPr lang="en-US" sz="2200" dirty="0"/>
              <a:t>1519: Allied attack on Algiers, a great victory for </a:t>
            </a:r>
            <a:r>
              <a:rPr lang="en-US" sz="2200" dirty="0" err="1"/>
              <a:t>Hayreddin</a:t>
            </a:r>
            <a:endParaRPr lang="en-US" sz="2200" dirty="0"/>
          </a:p>
          <a:p>
            <a:r>
              <a:rPr lang="en-US" sz="2200" dirty="0"/>
              <a:t>1529: Capture of Admiral </a:t>
            </a:r>
            <a:r>
              <a:rPr lang="en-US" sz="2200" dirty="0" err="1"/>
              <a:t>Portudo</a:t>
            </a:r>
            <a:r>
              <a:rPr lang="en-US" sz="2200" dirty="0"/>
              <a:t> fleet</a:t>
            </a:r>
          </a:p>
          <a:p>
            <a:r>
              <a:rPr lang="en-US" sz="2200" dirty="0"/>
              <a:t>1529: Capture of </a:t>
            </a:r>
            <a:r>
              <a:rPr lang="en-US" sz="2200" dirty="0" err="1"/>
              <a:t>Penon</a:t>
            </a:r>
            <a:endParaRPr lang="en-US" sz="2200" dirty="0"/>
          </a:p>
        </p:txBody>
      </p:sp>
    </p:spTree>
    <p:extLst>
      <p:ext uri="{BB962C8B-B14F-4D97-AF65-F5344CB8AC3E}">
        <p14:creationId xmlns:p14="http://schemas.microsoft.com/office/powerpoint/2010/main" val="3506884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37995" y="90897"/>
            <a:ext cx="11044988" cy="707886"/>
          </a:xfrm>
          <a:prstGeom prst="rect">
            <a:avLst/>
          </a:prstGeom>
          <a:noFill/>
        </p:spPr>
        <p:txBody>
          <a:bodyPr wrap="square">
            <a:spAutoFit/>
          </a:bodyPr>
          <a:lstStyle/>
          <a:p>
            <a:r>
              <a:rPr lang="en-US" sz="4000" dirty="0">
                <a:solidFill>
                  <a:srgbClr val="000000"/>
                </a:solidFill>
              </a:rPr>
              <a:t>Naval Campaigns</a:t>
            </a:r>
          </a:p>
        </p:txBody>
      </p:sp>
      <p:sp>
        <p:nvSpPr>
          <p:cNvPr id="5" name="TextBox 4">
            <a:extLst>
              <a:ext uri="{FF2B5EF4-FFF2-40B4-BE49-F238E27FC236}">
                <a16:creationId xmlns:a16="http://schemas.microsoft.com/office/drawing/2014/main" id="{B0106225-1392-D13A-83E5-7E326EBEE678}"/>
              </a:ext>
            </a:extLst>
          </p:cNvPr>
          <p:cNvSpPr txBox="1"/>
          <p:nvPr/>
        </p:nvSpPr>
        <p:spPr>
          <a:xfrm>
            <a:off x="214624" y="843108"/>
            <a:ext cx="5513449" cy="4031873"/>
          </a:xfrm>
          <a:prstGeom prst="rect">
            <a:avLst/>
          </a:prstGeom>
          <a:noFill/>
        </p:spPr>
        <p:txBody>
          <a:bodyPr wrap="square">
            <a:spAutoFit/>
          </a:bodyPr>
          <a:lstStyle/>
          <a:p>
            <a:pPr lvl="0" algn="l">
              <a:spcAft>
                <a:spcPts val="0"/>
              </a:spcAft>
            </a:pPr>
            <a:r>
              <a:rPr lang="en-US" sz="2200" b="1" dirty="0"/>
              <a:t>1534: </a:t>
            </a:r>
            <a:r>
              <a:rPr lang="en-US" sz="2200" b="1" dirty="0" err="1"/>
              <a:t>Haydreddin</a:t>
            </a:r>
            <a:r>
              <a:rPr lang="en-US" sz="2200" b="1" dirty="0"/>
              <a:t> Barbarossa </a:t>
            </a:r>
          </a:p>
          <a:p>
            <a:pPr lvl="1" indent="-274320">
              <a:buFont typeface="Arial" panose="020B0604020202020204" pitchFamily="34" charset="0"/>
              <a:buChar char="•"/>
            </a:pPr>
            <a:r>
              <a:rPr lang="en-US" dirty="0"/>
              <a:t>Unable to counter the Ottoman army on land, Spain sent a fleet under Genoese Admiral Andrea Doria to attack Ottoman fortifications in the Morea</a:t>
            </a:r>
          </a:p>
          <a:p>
            <a:pPr lvl="1" indent="-274320">
              <a:buFont typeface="Arial" panose="020B0604020202020204" pitchFamily="34" charset="0"/>
              <a:buChar char="•"/>
            </a:pPr>
            <a:r>
              <a:rPr lang="en-US" dirty="0"/>
              <a:t>Khizr Reis had already proven himself with his capture of Algiers</a:t>
            </a:r>
          </a:p>
          <a:p>
            <a:pPr lvl="1" indent="-274320">
              <a:buFont typeface="Arial" panose="020B0604020202020204" pitchFamily="34" charset="0"/>
              <a:buChar char="•"/>
            </a:pPr>
            <a:r>
              <a:rPr lang="en-US" dirty="0"/>
              <a:t>Sultan Suleiman appointed him as </a:t>
            </a:r>
            <a:r>
              <a:rPr lang="en-US" sz="1800" b="1" dirty="0"/>
              <a:t>“</a:t>
            </a:r>
            <a:r>
              <a:rPr lang="en-US" sz="1800" b="1" dirty="0" err="1"/>
              <a:t>Kapudan</a:t>
            </a:r>
            <a:r>
              <a:rPr lang="en-US" sz="1800" b="1" dirty="0"/>
              <a:t> Pasha”, </a:t>
            </a:r>
            <a:r>
              <a:rPr lang="en-US" b="1" dirty="0"/>
              <a:t>Grand Admiral</a:t>
            </a:r>
            <a:r>
              <a:rPr lang="en-US" dirty="0"/>
              <a:t>, to establish power on the seas with a farsighted strategy of battling Europe</a:t>
            </a:r>
          </a:p>
          <a:p>
            <a:pPr lvl="1" indent="-274320">
              <a:buFont typeface="Arial" panose="020B0604020202020204" pitchFamily="34" charset="0"/>
              <a:buChar char="•"/>
            </a:pPr>
            <a:r>
              <a:rPr lang="en-US" sz="1800" dirty="0"/>
              <a:t>He left Istanbul with a total of 84 ships, which included 24,000 rovers and warriors</a:t>
            </a:r>
          </a:p>
          <a:p>
            <a:pPr lvl="1" indent="-274320">
              <a:buFont typeface="Arial" panose="020B0604020202020204" pitchFamily="34" charset="0"/>
              <a:buChar char="•"/>
            </a:pPr>
            <a:endParaRPr lang="en-US" dirty="0"/>
          </a:p>
        </p:txBody>
      </p:sp>
      <p:pic>
        <p:nvPicPr>
          <p:cNvPr id="9218" name="Picture 2" descr="undefined">
            <a:extLst>
              <a:ext uri="{FF2B5EF4-FFF2-40B4-BE49-F238E27FC236}">
                <a16:creationId xmlns:a16="http://schemas.microsoft.com/office/drawing/2014/main" id="{442B7304-BCDC-E383-EBD1-24FED395A8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8075" y="444840"/>
            <a:ext cx="6463925" cy="40318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89E7A8A-F60C-3323-7B44-F2DEC7CB3A5C}"/>
              </a:ext>
            </a:extLst>
          </p:cNvPr>
          <p:cNvSpPr txBox="1"/>
          <p:nvPr/>
        </p:nvSpPr>
        <p:spPr>
          <a:xfrm>
            <a:off x="214624" y="4742672"/>
            <a:ext cx="11611627" cy="2092881"/>
          </a:xfrm>
          <a:prstGeom prst="rect">
            <a:avLst/>
          </a:prstGeom>
          <a:noFill/>
        </p:spPr>
        <p:txBody>
          <a:bodyPr wrap="square">
            <a:spAutoFit/>
          </a:bodyPr>
          <a:lstStyle/>
          <a:p>
            <a:pPr lvl="0" algn="l">
              <a:spcAft>
                <a:spcPts val="0"/>
              </a:spcAft>
            </a:pPr>
            <a:r>
              <a:rPr lang="en-US" sz="2200" b="1" dirty="0"/>
              <a:t>1538: Victory at Preveza</a:t>
            </a:r>
          </a:p>
          <a:p>
            <a:pPr lvl="1" indent="-274320">
              <a:buFont typeface="Arial" panose="020B0604020202020204" pitchFamily="34" charset="0"/>
              <a:buChar char="•"/>
            </a:pPr>
            <a:r>
              <a:rPr lang="en-US" dirty="0"/>
              <a:t>King Francis I of France signed the Truce of Nice with Holy Roman Emperor Charles V</a:t>
            </a:r>
          </a:p>
          <a:p>
            <a:pPr lvl="1" indent="-274320">
              <a:buFont typeface="Arial" panose="020B0604020202020204" pitchFamily="34" charset="0"/>
              <a:buChar char="•"/>
            </a:pPr>
            <a:r>
              <a:rPr lang="en-US" dirty="0"/>
              <a:t>Pope Paul II formed the Holy League – an alliance between Republic of Venice, Genoa, Papal states, Knights of Malta, Spain and its vassals of Naples and Sicily, under Andrea Doria</a:t>
            </a:r>
          </a:p>
          <a:p>
            <a:pPr lvl="1" indent="-274320">
              <a:buFont typeface="Arial" panose="020B0604020202020204" pitchFamily="34" charset="0"/>
              <a:buChar char="•"/>
            </a:pPr>
            <a:r>
              <a:rPr lang="en-US" dirty="0"/>
              <a:t>The Ottomans emerged victorious having suffered few deaths or casualties</a:t>
            </a:r>
          </a:p>
          <a:p>
            <a:pPr lvl="1" indent="-274320">
              <a:buFont typeface="Arial" panose="020B0604020202020204" pitchFamily="34" charset="0"/>
              <a:buChar char="•"/>
            </a:pPr>
            <a:r>
              <a:rPr lang="en-US" dirty="0"/>
              <a:t>Later, </a:t>
            </a:r>
            <a:r>
              <a:rPr lang="en-US" b="1" dirty="0"/>
              <a:t>Tunis</a:t>
            </a:r>
            <a:r>
              <a:rPr lang="en-US" dirty="0"/>
              <a:t> was captured, though they lost it in a short time</a:t>
            </a:r>
          </a:p>
          <a:p>
            <a:pPr lvl="1" indent="-274320">
              <a:buFont typeface="Arial" panose="020B0604020202020204" pitchFamily="34" charset="0"/>
              <a:buChar char="•"/>
            </a:pPr>
            <a:r>
              <a:rPr lang="en-US" dirty="0"/>
              <a:t>1546: Death of </a:t>
            </a:r>
            <a:r>
              <a:rPr lang="en-US" dirty="0" err="1"/>
              <a:t>Haydreddin</a:t>
            </a:r>
            <a:r>
              <a:rPr lang="en-US" dirty="0"/>
              <a:t> Barbarossa</a:t>
            </a:r>
          </a:p>
        </p:txBody>
      </p:sp>
    </p:spTree>
    <p:extLst>
      <p:ext uri="{BB962C8B-B14F-4D97-AF65-F5344CB8AC3E}">
        <p14:creationId xmlns:p14="http://schemas.microsoft.com/office/powerpoint/2010/main" val="214030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00416" y="6428"/>
            <a:ext cx="11044988" cy="707886"/>
          </a:xfrm>
          <a:prstGeom prst="rect">
            <a:avLst/>
          </a:prstGeom>
          <a:noFill/>
        </p:spPr>
        <p:txBody>
          <a:bodyPr wrap="square">
            <a:spAutoFit/>
          </a:bodyPr>
          <a:lstStyle/>
          <a:p>
            <a:r>
              <a:rPr lang="en-US" sz="4000" dirty="0">
                <a:solidFill>
                  <a:srgbClr val="000000"/>
                </a:solidFill>
              </a:rPr>
              <a:t>Naval Campaigns</a:t>
            </a:r>
          </a:p>
        </p:txBody>
      </p:sp>
      <p:sp>
        <p:nvSpPr>
          <p:cNvPr id="5" name="TextBox 4">
            <a:extLst>
              <a:ext uri="{FF2B5EF4-FFF2-40B4-BE49-F238E27FC236}">
                <a16:creationId xmlns:a16="http://schemas.microsoft.com/office/drawing/2014/main" id="{B0106225-1392-D13A-83E5-7E326EBEE678}"/>
              </a:ext>
            </a:extLst>
          </p:cNvPr>
          <p:cNvSpPr txBox="1"/>
          <p:nvPr/>
        </p:nvSpPr>
        <p:spPr>
          <a:xfrm>
            <a:off x="200416" y="908302"/>
            <a:ext cx="7217971" cy="5878532"/>
          </a:xfrm>
          <a:prstGeom prst="rect">
            <a:avLst/>
          </a:prstGeom>
          <a:noFill/>
        </p:spPr>
        <p:txBody>
          <a:bodyPr wrap="square">
            <a:spAutoFit/>
          </a:bodyPr>
          <a:lstStyle/>
          <a:p>
            <a:pPr lvl="0" algn="l">
              <a:lnSpc>
                <a:spcPct val="100000"/>
              </a:lnSpc>
              <a:spcAft>
                <a:spcPts val="0"/>
              </a:spcAft>
            </a:pPr>
            <a:r>
              <a:rPr lang="en-US" sz="2400" dirty="0"/>
              <a:t>1538: Campaign to India</a:t>
            </a:r>
          </a:p>
          <a:p>
            <a:pPr lvl="1" indent="-274320">
              <a:lnSpc>
                <a:spcPct val="100000"/>
              </a:lnSpc>
              <a:spcAft>
                <a:spcPts val="0"/>
              </a:spcAft>
              <a:buFont typeface="Arial" panose="020B0604020202020204" pitchFamily="34" charset="0"/>
              <a:buChar char="•"/>
            </a:pPr>
            <a:r>
              <a:rPr lang="en-US" sz="2000" dirty="0"/>
              <a:t>Trade on the Mediterranean took a hit due to Portugal’s domination of the Indian trade routes</a:t>
            </a:r>
          </a:p>
          <a:p>
            <a:pPr lvl="1" indent="-274320">
              <a:lnSpc>
                <a:spcPct val="100000"/>
              </a:lnSpc>
              <a:spcAft>
                <a:spcPts val="0"/>
              </a:spcAft>
              <a:buFont typeface="Arial" panose="020B0604020202020204" pitchFamily="34" charset="0"/>
              <a:buChar char="•"/>
            </a:pPr>
            <a:r>
              <a:rPr lang="en-US" sz="2000" dirty="0"/>
              <a:t>Selim’s conquest of Egypt was mainly for this reason</a:t>
            </a:r>
          </a:p>
          <a:p>
            <a:pPr lvl="1" indent="-274320">
              <a:lnSpc>
                <a:spcPct val="100000"/>
              </a:lnSpc>
              <a:spcAft>
                <a:spcPts val="0"/>
              </a:spcAft>
              <a:buFont typeface="Arial" panose="020B0604020202020204" pitchFamily="34" charset="0"/>
              <a:buChar char="•"/>
            </a:pPr>
            <a:r>
              <a:rPr lang="en-US" sz="2000" dirty="0"/>
              <a:t>Four campaigns to India under </a:t>
            </a:r>
            <a:r>
              <a:rPr lang="en-US" sz="2000" dirty="0" err="1"/>
              <a:t>Hadim</a:t>
            </a:r>
            <a:r>
              <a:rPr lang="en-US" sz="2000" dirty="0"/>
              <a:t> Suleyman Pasha, Piri Reis, Murad Reis, </a:t>
            </a:r>
            <a:r>
              <a:rPr lang="en-US" sz="2000" dirty="0" err="1"/>
              <a:t>Seydi</a:t>
            </a:r>
            <a:r>
              <a:rPr lang="en-US" sz="2000" dirty="0"/>
              <a:t> Ali Reis - to expel Portuguese from the trade routes and to aid the Muslim rulers in India (Mughals, Delhi Sultanate)</a:t>
            </a:r>
          </a:p>
          <a:p>
            <a:pPr lvl="1" indent="-274320">
              <a:lnSpc>
                <a:spcPct val="100000"/>
              </a:lnSpc>
              <a:spcAft>
                <a:spcPts val="0"/>
              </a:spcAft>
              <a:buFont typeface="Arial" panose="020B0604020202020204" pitchFamily="34" charset="0"/>
              <a:buChar char="•"/>
            </a:pPr>
            <a:r>
              <a:rPr lang="en-US" sz="2000" dirty="0"/>
              <a:t>Mediterranean trade returned to previous levels; Yemen, Aden, Sudan, Abyssinia (Ethiopia), Qatif and Bahrain taken</a:t>
            </a:r>
          </a:p>
          <a:p>
            <a:pPr lvl="0" algn="l">
              <a:lnSpc>
                <a:spcPct val="100000"/>
              </a:lnSpc>
              <a:spcAft>
                <a:spcPts val="0"/>
              </a:spcAft>
            </a:pPr>
            <a:r>
              <a:rPr lang="en-US" sz="2400" dirty="0"/>
              <a:t>1551: Tripoli taken by Turgut Reis (</a:t>
            </a:r>
            <a:r>
              <a:rPr lang="en-US" sz="2400" dirty="0" err="1"/>
              <a:t>Dragut</a:t>
            </a:r>
            <a:r>
              <a:rPr lang="en-US" sz="2400" dirty="0"/>
              <a:t>)</a:t>
            </a:r>
          </a:p>
          <a:p>
            <a:pPr lvl="0" algn="l">
              <a:lnSpc>
                <a:spcPct val="100000"/>
              </a:lnSpc>
              <a:spcAft>
                <a:spcPts val="0"/>
              </a:spcAft>
            </a:pPr>
            <a:r>
              <a:rPr lang="en-US" sz="2400" dirty="0"/>
              <a:t>1560: Victory at Djerba</a:t>
            </a:r>
          </a:p>
          <a:p>
            <a:pPr lvl="1" indent="-274320">
              <a:buFont typeface="Arial" panose="020B0604020202020204" pitchFamily="34" charset="0"/>
              <a:buChar char="•"/>
            </a:pPr>
            <a:r>
              <a:rPr lang="en-US" sz="2000" dirty="0"/>
              <a:t>An island off the coast of Tunisia – taken by Grand Admiral </a:t>
            </a:r>
            <a:r>
              <a:rPr lang="en-US" sz="2000" dirty="0" err="1"/>
              <a:t>Piyale</a:t>
            </a:r>
            <a:r>
              <a:rPr lang="en-US" sz="2000" dirty="0"/>
              <a:t> Pasha/Turgut Reis</a:t>
            </a:r>
          </a:p>
          <a:p>
            <a:r>
              <a:rPr lang="en-US" sz="2400" dirty="0"/>
              <a:t>1565: Siege of Malta</a:t>
            </a:r>
          </a:p>
          <a:p>
            <a:pPr lvl="1" indent="-274320">
              <a:buFont typeface="Arial" panose="020B0604020202020204" pitchFamily="34" charset="0"/>
              <a:buChar char="•"/>
            </a:pPr>
            <a:r>
              <a:rPr lang="en-US" sz="2000" dirty="0"/>
              <a:t>Mustafa Pasha, </a:t>
            </a:r>
            <a:r>
              <a:rPr lang="en-US" sz="2000" dirty="0" err="1"/>
              <a:t>Piyale</a:t>
            </a:r>
            <a:r>
              <a:rPr lang="en-US" sz="2000" dirty="0"/>
              <a:t> Pasha, </a:t>
            </a:r>
            <a:r>
              <a:rPr lang="en-US" sz="2000" dirty="0" err="1"/>
              <a:t>Siyaz</a:t>
            </a:r>
            <a:r>
              <a:rPr lang="en-US" sz="2000" dirty="0"/>
              <a:t> Ali Pasha, Turgut Reis, Idea of invincible Turk began to unravel with this failure</a:t>
            </a:r>
          </a:p>
          <a:p>
            <a:pPr lvl="1" indent="-274320">
              <a:buFont typeface="Arial" panose="020B0604020202020204" pitchFamily="34" charset="0"/>
              <a:buChar char="•"/>
            </a:pPr>
            <a:r>
              <a:rPr lang="en-US" sz="2000" dirty="0"/>
              <a:t>1566: Chios island waved the Ottoman flag</a:t>
            </a:r>
          </a:p>
        </p:txBody>
      </p:sp>
      <p:pic>
        <p:nvPicPr>
          <p:cNvPr id="8194" name="Picture 2" descr="undefined">
            <a:extLst>
              <a:ext uri="{FF2B5EF4-FFF2-40B4-BE49-F238E27FC236}">
                <a16:creationId xmlns:a16="http://schemas.microsoft.com/office/drawing/2014/main" id="{F139F5D4-09E2-82F8-400F-7DA8B4CA40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8387" y="6428"/>
            <a:ext cx="47736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0116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undefined">
            <a:extLst>
              <a:ext uri="{FF2B5EF4-FFF2-40B4-BE49-F238E27FC236}">
                <a16:creationId xmlns:a16="http://schemas.microsoft.com/office/drawing/2014/main" id="{13D184A0-06BC-665C-F7CD-7FB51D92D3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8550" y="0"/>
            <a:ext cx="9414900" cy="620038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AA1F87F-7A04-31C8-9D15-C5F5F56F982B}"/>
              </a:ext>
            </a:extLst>
          </p:cNvPr>
          <p:cNvSpPr txBox="1"/>
          <p:nvPr/>
        </p:nvSpPr>
        <p:spPr>
          <a:xfrm>
            <a:off x="3209794" y="6328868"/>
            <a:ext cx="6093912" cy="369332"/>
          </a:xfrm>
          <a:prstGeom prst="rect">
            <a:avLst/>
          </a:prstGeom>
          <a:noFill/>
        </p:spPr>
        <p:txBody>
          <a:bodyPr wrap="square">
            <a:spAutoFit/>
          </a:bodyPr>
          <a:lstStyle/>
          <a:p>
            <a:r>
              <a:rPr lang="en-US" b="1" dirty="0"/>
              <a:t>The siege of Malta in 1565: arrival of the Turkish fleet</a:t>
            </a:r>
          </a:p>
        </p:txBody>
      </p:sp>
    </p:spTree>
    <p:extLst>
      <p:ext uri="{BB962C8B-B14F-4D97-AF65-F5344CB8AC3E}">
        <p14:creationId xmlns:p14="http://schemas.microsoft.com/office/powerpoint/2010/main" val="331216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BF79A9-CA1E-5D26-5265-9FC9F42148F7}"/>
              </a:ext>
            </a:extLst>
          </p:cNvPr>
          <p:cNvPicPr>
            <a:picLocks noChangeAspect="1"/>
          </p:cNvPicPr>
          <p:nvPr/>
        </p:nvPicPr>
        <p:blipFill>
          <a:blip r:embed="rId2"/>
          <a:stretch>
            <a:fillRect/>
          </a:stretch>
        </p:blipFill>
        <p:spPr>
          <a:xfrm>
            <a:off x="908913" y="118600"/>
            <a:ext cx="10374173" cy="6620799"/>
          </a:xfrm>
          <a:prstGeom prst="rect">
            <a:avLst/>
          </a:prstGeom>
        </p:spPr>
      </p:pic>
    </p:spTree>
    <p:extLst>
      <p:ext uri="{BB962C8B-B14F-4D97-AF65-F5344CB8AC3E}">
        <p14:creationId xmlns:p14="http://schemas.microsoft.com/office/powerpoint/2010/main" val="892188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undefined">
            <a:extLst>
              <a:ext uri="{FF2B5EF4-FFF2-40B4-BE49-F238E27FC236}">
                <a16:creationId xmlns:a16="http://schemas.microsoft.com/office/drawing/2014/main" id="{6E492125-1348-DDD4-DA13-8278F31347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54" t="35251" r="16500" b="17443"/>
          <a:stretch/>
        </p:blipFill>
        <p:spPr bwMode="auto">
          <a:xfrm>
            <a:off x="128510" y="529224"/>
            <a:ext cx="11934979" cy="5799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881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6340594-2EC7-7034-8554-8C7159BE96F1}"/>
              </a:ext>
            </a:extLst>
          </p:cNvPr>
          <p:cNvGraphicFramePr/>
          <p:nvPr>
            <p:extLst>
              <p:ext uri="{D42A27DB-BD31-4B8C-83A1-F6EECF244321}">
                <p14:modId xmlns:p14="http://schemas.microsoft.com/office/powerpoint/2010/main" val="3886327322"/>
              </p:ext>
            </p:extLst>
          </p:nvPr>
        </p:nvGraphicFramePr>
        <p:xfrm>
          <a:off x="211777" y="512594"/>
          <a:ext cx="11768446" cy="62585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Rounded Corners 2">
            <a:extLst>
              <a:ext uri="{FF2B5EF4-FFF2-40B4-BE49-F238E27FC236}">
                <a16:creationId xmlns:a16="http://schemas.microsoft.com/office/drawing/2014/main" id="{678DF6FF-DAD5-9F56-BF20-99134E58F0C7}"/>
              </a:ext>
            </a:extLst>
          </p:cNvPr>
          <p:cNvSpPr/>
          <p:nvPr/>
        </p:nvSpPr>
        <p:spPr>
          <a:xfrm>
            <a:off x="6357935" y="56948"/>
            <a:ext cx="2407535" cy="408422"/>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Naval</a:t>
            </a:r>
          </a:p>
        </p:txBody>
      </p:sp>
      <p:sp>
        <p:nvSpPr>
          <p:cNvPr id="4" name="Rectangle: Rounded Corners 3">
            <a:extLst>
              <a:ext uri="{FF2B5EF4-FFF2-40B4-BE49-F238E27FC236}">
                <a16:creationId xmlns:a16="http://schemas.microsoft.com/office/drawing/2014/main" id="{E1C5651A-89F3-BE29-A976-E880FF423447}"/>
              </a:ext>
            </a:extLst>
          </p:cNvPr>
          <p:cNvSpPr/>
          <p:nvPr/>
        </p:nvSpPr>
        <p:spPr>
          <a:xfrm>
            <a:off x="3426532" y="66594"/>
            <a:ext cx="2407535" cy="408422"/>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Safavids</a:t>
            </a:r>
          </a:p>
        </p:txBody>
      </p:sp>
      <p:sp>
        <p:nvSpPr>
          <p:cNvPr id="5" name="Rectangle: Rounded Corners 4">
            <a:extLst>
              <a:ext uri="{FF2B5EF4-FFF2-40B4-BE49-F238E27FC236}">
                <a16:creationId xmlns:a16="http://schemas.microsoft.com/office/drawing/2014/main" id="{2C509CCE-6AFA-7922-FE87-07E5E7A90361}"/>
              </a:ext>
            </a:extLst>
          </p:cNvPr>
          <p:cNvSpPr/>
          <p:nvPr/>
        </p:nvSpPr>
        <p:spPr>
          <a:xfrm>
            <a:off x="495127" y="56948"/>
            <a:ext cx="2407535" cy="408422"/>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Europe</a:t>
            </a:r>
          </a:p>
        </p:txBody>
      </p:sp>
      <p:sp>
        <p:nvSpPr>
          <p:cNvPr id="6" name="Rectangle: Rounded Corners 5">
            <a:extLst>
              <a:ext uri="{FF2B5EF4-FFF2-40B4-BE49-F238E27FC236}">
                <a16:creationId xmlns:a16="http://schemas.microsoft.com/office/drawing/2014/main" id="{E155A3BD-8F5A-2054-DF28-EE6A7F5647AC}"/>
              </a:ext>
            </a:extLst>
          </p:cNvPr>
          <p:cNvSpPr/>
          <p:nvPr/>
        </p:nvSpPr>
        <p:spPr>
          <a:xfrm>
            <a:off x="9289338" y="43444"/>
            <a:ext cx="2407535" cy="40842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Internal</a:t>
            </a:r>
          </a:p>
        </p:txBody>
      </p:sp>
    </p:spTree>
    <p:extLst>
      <p:ext uri="{BB962C8B-B14F-4D97-AF65-F5344CB8AC3E}">
        <p14:creationId xmlns:p14="http://schemas.microsoft.com/office/powerpoint/2010/main" val="1857095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97286" y="114771"/>
            <a:ext cx="11044988" cy="707886"/>
          </a:xfrm>
          <a:prstGeom prst="rect">
            <a:avLst/>
          </a:prstGeom>
          <a:noFill/>
        </p:spPr>
        <p:txBody>
          <a:bodyPr wrap="square">
            <a:spAutoFit/>
          </a:bodyPr>
          <a:lstStyle/>
          <a:p>
            <a:r>
              <a:rPr lang="en-US" sz="4000" dirty="0">
                <a:solidFill>
                  <a:srgbClr val="000000"/>
                </a:solidFill>
              </a:rPr>
              <a:t>Rebellions</a:t>
            </a:r>
          </a:p>
        </p:txBody>
      </p:sp>
      <p:sp>
        <p:nvSpPr>
          <p:cNvPr id="5" name="TextBox 4">
            <a:extLst>
              <a:ext uri="{FF2B5EF4-FFF2-40B4-BE49-F238E27FC236}">
                <a16:creationId xmlns:a16="http://schemas.microsoft.com/office/drawing/2014/main" id="{B0106225-1392-D13A-83E5-7E326EBEE678}"/>
              </a:ext>
            </a:extLst>
          </p:cNvPr>
          <p:cNvSpPr txBox="1"/>
          <p:nvPr/>
        </p:nvSpPr>
        <p:spPr>
          <a:xfrm>
            <a:off x="347598" y="1010547"/>
            <a:ext cx="11513097" cy="4863639"/>
          </a:xfrm>
          <a:prstGeom prst="rect">
            <a:avLst/>
          </a:prstGeom>
          <a:noFill/>
        </p:spPr>
        <p:txBody>
          <a:bodyPr wrap="square">
            <a:spAutoFit/>
          </a:bodyPr>
          <a:lstStyle/>
          <a:p>
            <a:pPr lvl="0" algn="l">
              <a:lnSpc>
                <a:spcPct val="100000"/>
              </a:lnSpc>
              <a:spcAft>
                <a:spcPts val="0"/>
              </a:spcAft>
            </a:pPr>
            <a:r>
              <a:rPr lang="en-US" sz="2800" dirty="0"/>
              <a:t>1521: </a:t>
            </a:r>
            <a:r>
              <a:rPr lang="en-US" sz="2800" dirty="0" err="1"/>
              <a:t>Janbirdi</a:t>
            </a:r>
            <a:r>
              <a:rPr lang="en-US" sz="2800" dirty="0"/>
              <a:t> Al Ghazali Rebellion</a:t>
            </a:r>
          </a:p>
          <a:p>
            <a:pPr marL="800100" lvl="1" indent="-342900">
              <a:buFont typeface="Arial" panose="020B0604020202020204" pitchFamily="34" charset="0"/>
              <a:buChar char="•"/>
            </a:pPr>
            <a:r>
              <a:rPr lang="en-US" sz="2000" dirty="0"/>
              <a:t>Governor of Damascus – former Mamluk Emir</a:t>
            </a:r>
          </a:p>
          <a:p>
            <a:pPr marL="800100" lvl="1" indent="-342900">
              <a:buFont typeface="Arial" panose="020B0604020202020204" pitchFamily="34" charset="0"/>
              <a:buChar char="•"/>
            </a:pPr>
            <a:r>
              <a:rPr lang="en-US" sz="2000" dirty="0"/>
              <a:t>Friday sermons in his name and coins struck</a:t>
            </a:r>
          </a:p>
          <a:p>
            <a:pPr marL="800100" lvl="1" indent="-342900">
              <a:buFont typeface="Arial" panose="020B0604020202020204" pitchFamily="34" charset="0"/>
              <a:buChar char="•"/>
            </a:pPr>
            <a:r>
              <a:rPr lang="en-US" sz="2000" dirty="0"/>
              <a:t>Got assistance from Knights of Rhodes and Shah Ismail</a:t>
            </a:r>
          </a:p>
          <a:p>
            <a:pPr marL="800100" lvl="1" indent="-342900">
              <a:buFont typeface="Arial" panose="020B0604020202020204" pitchFamily="34" charset="0"/>
              <a:buChar char="•"/>
            </a:pPr>
            <a:r>
              <a:rPr lang="en-US" sz="2000" dirty="0"/>
              <a:t>He was captured in executed</a:t>
            </a:r>
          </a:p>
          <a:p>
            <a:pPr marL="800100" lvl="1" indent="-342900">
              <a:buFont typeface="Arial" panose="020B0604020202020204" pitchFamily="34" charset="0"/>
              <a:buChar char="•"/>
            </a:pPr>
            <a:endParaRPr lang="en-US" sz="2000" dirty="0"/>
          </a:p>
          <a:p>
            <a:pPr lvl="0" algn="l">
              <a:lnSpc>
                <a:spcPct val="100000"/>
              </a:lnSpc>
              <a:spcAft>
                <a:spcPts val="0"/>
              </a:spcAft>
            </a:pPr>
            <a:r>
              <a:rPr lang="en-US" sz="2800" dirty="0"/>
              <a:t>1524: Hain Ahmed Pasha Rebellion</a:t>
            </a:r>
          </a:p>
          <a:p>
            <a:pPr marL="800100" lvl="1" indent="-342900">
              <a:buFont typeface="Arial" panose="020B0604020202020204" pitchFamily="34" charset="0"/>
              <a:buChar char="•"/>
            </a:pPr>
            <a:r>
              <a:rPr lang="en-US" sz="2000" dirty="0"/>
              <a:t>He wasn’t made Grand Vizier, but instead was appointed as Governor of Egypt</a:t>
            </a:r>
          </a:p>
          <a:p>
            <a:pPr marL="800100" lvl="1" indent="-342900">
              <a:buFont typeface="Arial" panose="020B0604020202020204" pitchFamily="34" charset="0"/>
              <a:buChar char="•"/>
            </a:pPr>
            <a:r>
              <a:rPr lang="en-US" sz="2000" dirty="0"/>
              <a:t>He declared himself Sultan of Egypt, he came to be known as Hain or the Traitor</a:t>
            </a:r>
          </a:p>
          <a:p>
            <a:pPr marL="800100" lvl="1" indent="-342900">
              <a:buFont typeface="Arial" panose="020B0604020202020204" pitchFamily="34" charset="0"/>
              <a:buChar char="•"/>
            </a:pPr>
            <a:r>
              <a:rPr lang="en-US" sz="2000" dirty="0"/>
              <a:t>Ibrahim Pasha restored the Ottoman regime in Egypt </a:t>
            </a:r>
          </a:p>
          <a:p>
            <a:pPr marL="800100" lvl="1" indent="-342900">
              <a:buFont typeface="Arial" panose="020B0604020202020204" pitchFamily="34" charset="0"/>
              <a:buChar char="•"/>
            </a:pPr>
            <a:endParaRPr lang="en-US" sz="2400" dirty="0"/>
          </a:p>
          <a:p>
            <a:pPr lvl="0" algn="l">
              <a:lnSpc>
                <a:spcPct val="100000"/>
              </a:lnSpc>
              <a:spcAft>
                <a:spcPts val="0"/>
              </a:spcAft>
            </a:pPr>
            <a:r>
              <a:rPr lang="en-US" sz="2800" dirty="0"/>
              <a:t>1515: Janissary Rebellion </a:t>
            </a:r>
          </a:p>
          <a:p>
            <a:pPr marL="742950" lvl="1" indent="-285750">
              <a:lnSpc>
                <a:spcPct val="110000"/>
              </a:lnSpc>
              <a:buFont typeface="Arial" panose="020B0604020202020204" pitchFamily="34" charset="0"/>
              <a:buChar char="•"/>
            </a:pPr>
            <a:r>
              <a:rPr lang="en-US" sz="2000" dirty="0"/>
              <a:t>The Janissaries in Constantinople rebelled ad sacked part of the city</a:t>
            </a:r>
          </a:p>
          <a:p>
            <a:pPr marL="742950" lvl="1" indent="-285750">
              <a:lnSpc>
                <a:spcPct val="110000"/>
              </a:lnSpc>
              <a:buFont typeface="Arial" panose="020B0604020202020204" pitchFamily="34" charset="0"/>
              <a:buChar char="•"/>
            </a:pPr>
            <a:r>
              <a:rPr lang="en-US" sz="2000" dirty="0"/>
              <a:t>Suleyman returned from </a:t>
            </a:r>
            <a:r>
              <a:rPr lang="en-US" sz="2000" dirty="0" err="1"/>
              <a:t>Kagithane</a:t>
            </a:r>
            <a:r>
              <a:rPr lang="en-US" sz="2000" dirty="0"/>
              <a:t> and countered the rebellion before it spread</a:t>
            </a:r>
          </a:p>
        </p:txBody>
      </p:sp>
    </p:spTree>
    <p:extLst>
      <p:ext uri="{BB962C8B-B14F-4D97-AF65-F5344CB8AC3E}">
        <p14:creationId xmlns:p14="http://schemas.microsoft.com/office/powerpoint/2010/main" val="38517344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97286" y="0"/>
            <a:ext cx="11044988" cy="707886"/>
          </a:xfrm>
          <a:prstGeom prst="rect">
            <a:avLst/>
          </a:prstGeom>
          <a:noFill/>
        </p:spPr>
        <p:txBody>
          <a:bodyPr wrap="square">
            <a:spAutoFit/>
          </a:bodyPr>
          <a:lstStyle/>
          <a:p>
            <a:r>
              <a:rPr lang="en-US" sz="4000" dirty="0">
                <a:solidFill>
                  <a:srgbClr val="000000"/>
                </a:solidFill>
              </a:rPr>
              <a:t>Suleiman’s Sons</a:t>
            </a:r>
          </a:p>
        </p:txBody>
      </p:sp>
      <p:sp>
        <p:nvSpPr>
          <p:cNvPr id="5" name="TextBox 4">
            <a:extLst>
              <a:ext uri="{FF2B5EF4-FFF2-40B4-BE49-F238E27FC236}">
                <a16:creationId xmlns:a16="http://schemas.microsoft.com/office/drawing/2014/main" id="{B0106225-1392-D13A-83E5-7E326EBEE678}"/>
              </a:ext>
            </a:extLst>
          </p:cNvPr>
          <p:cNvSpPr txBox="1"/>
          <p:nvPr/>
        </p:nvSpPr>
        <p:spPr>
          <a:xfrm>
            <a:off x="0" y="616564"/>
            <a:ext cx="8658863" cy="6247864"/>
          </a:xfrm>
          <a:prstGeom prst="rect">
            <a:avLst/>
          </a:prstGeom>
          <a:noFill/>
        </p:spPr>
        <p:txBody>
          <a:bodyPr wrap="square">
            <a:spAutoFit/>
          </a:bodyPr>
          <a:lstStyle/>
          <a:p>
            <a:pPr algn="l"/>
            <a:r>
              <a:rPr lang="en-US" sz="2400" b="1" i="0" dirty="0" err="1">
                <a:effectLst/>
                <a:latin typeface="Söhne"/>
              </a:rPr>
              <a:t>Shahzade</a:t>
            </a:r>
            <a:r>
              <a:rPr lang="en-US" sz="2400" b="1" i="0" dirty="0">
                <a:effectLst/>
                <a:latin typeface="Söhne"/>
              </a:rPr>
              <a:t> Mehmed (1521-1543)</a:t>
            </a:r>
            <a:endParaRPr lang="en-US" sz="2400" b="0" i="0" dirty="0">
              <a:effectLst/>
              <a:latin typeface="Söhne"/>
            </a:endParaRPr>
          </a:p>
          <a:p>
            <a:pPr marL="285750" indent="-285750">
              <a:buFont typeface="Arial" panose="020B0604020202020204" pitchFamily="34" charset="0"/>
              <a:buChar char="•"/>
            </a:pPr>
            <a:r>
              <a:rPr lang="en-US" sz="2000" b="0" i="0" dirty="0">
                <a:effectLst/>
                <a:latin typeface="Söhne"/>
              </a:rPr>
              <a:t>Eldest son of Sultan Suleiman the Magnificent.</a:t>
            </a:r>
          </a:p>
          <a:p>
            <a:pPr marL="285750" indent="-285750">
              <a:buFont typeface="Arial" panose="020B0604020202020204" pitchFamily="34" charset="0"/>
              <a:buChar char="•"/>
            </a:pPr>
            <a:r>
              <a:rPr lang="en-US" sz="2000" b="0" i="0" dirty="0">
                <a:effectLst/>
                <a:latin typeface="Söhne"/>
              </a:rPr>
              <a:t>Heir apparent to the Ottoman throne, well-educated in military and statecraft.</a:t>
            </a:r>
          </a:p>
          <a:p>
            <a:pPr marL="285750" indent="-285750">
              <a:buFont typeface="Arial" panose="020B0604020202020204" pitchFamily="34" charset="0"/>
              <a:buChar char="•"/>
            </a:pPr>
            <a:r>
              <a:rPr lang="en-US" sz="2000" b="0" i="0" dirty="0">
                <a:effectLst/>
                <a:latin typeface="Söhne"/>
              </a:rPr>
              <a:t>Tragically died of small pox at 22, impacting Ottoman succession plans.</a:t>
            </a:r>
          </a:p>
          <a:p>
            <a:pPr algn="l"/>
            <a:r>
              <a:rPr lang="en-US" sz="2400" b="1" i="0" dirty="0" err="1">
                <a:effectLst/>
                <a:latin typeface="Söhne"/>
              </a:rPr>
              <a:t>Shahzade</a:t>
            </a:r>
            <a:r>
              <a:rPr lang="en-US" sz="2400" b="1" i="0" dirty="0">
                <a:effectLst/>
                <a:latin typeface="Söhne"/>
              </a:rPr>
              <a:t> Mustafa (Executed in 1553)</a:t>
            </a:r>
            <a:endParaRPr lang="en-US" sz="2400" b="0" i="0" dirty="0">
              <a:effectLst/>
              <a:latin typeface="Söhne"/>
            </a:endParaRPr>
          </a:p>
          <a:p>
            <a:pPr marL="285750" indent="-285750">
              <a:buFont typeface="Arial" panose="020B0604020202020204" pitchFamily="34" charset="0"/>
              <a:buChar char="•"/>
            </a:pPr>
            <a:r>
              <a:rPr lang="en-US" sz="2000" b="0" i="0" dirty="0">
                <a:effectLst/>
                <a:latin typeface="Söhne"/>
              </a:rPr>
              <a:t>Eldest son of Suleiman and </a:t>
            </a:r>
            <a:r>
              <a:rPr lang="en-US" sz="2000" b="0" i="0" dirty="0" err="1">
                <a:effectLst/>
                <a:latin typeface="Söhne"/>
              </a:rPr>
              <a:t>Mahidevran</a:t>
            </a:r>
            <a:r>
              <a:rPr lang="en-US" sz="2000" dirty="0">
                <a:latin typeface="Söhne"/>
              </a:rPr>
              <a:t>, much loved</a:t>
            </a:r>
            <a:endParaRPr lang="en-US" sz="2000" b="0" i="0" dirty="0">
              <a:effectLst/>
              <a:latin typeface="Söhne"/>
            </a:endParaRPr>
          </a:p>
          <a:p>
            <a:pPr marL="285750" indent="-285750">
              <a:buFont typeface="Arial" panose="020B0604020202020204" pitchFamily="34" charset="0"/>
              <a:buChar char="•"/>
            </a:pPr>
            <a:r>
              <a:rPr lang="en-US" sz="2000" b="0" i="0" dirty="0">
                <a:effectLst/>
                <a:latin typeface="Söhne"/>
              </a:rPr>
              <a:t>Involved in a political struggle with stepmother </a:t>
            </a:r>
            <a:r>
              <a:rPr lang="en-US" sz="2000" b="0" i="0" dirty="0" err="1">
                <a:effectLst/>
                <a:latin typeface="Söhne"/>
              </a:rPr>
              <a:t>Hürrem</a:t>
            </a:r>
            <a:r>
              <a:rPr lang="en-US" sz="2000" b="0" i="0" dirty="0">
                <a:effectLst/>
                <a:latin typeface="Söhne"/>
              </a:rPr>
              <a:t> Sultan for the throne.</a:t>
            </a:r>
          </a:p>
          <a:p>
            <a:pPr marL="285750" indent="-285750">
              <a:buFont typeface="Arial" panose="020B0604020202020204" pitchFamily="34" charset="0"/>
              <a:buChar char="•"/>
            </a:pPr>
            <a:r>
              <a:rPr lang="en-US" sz="2000" dirty="0">
                <a:latin typeface="Söhne"/>
              </a:rPr>
              <a:t>Plot hatched that he was planning to overthrow his father</a:t>
            </a:r>
            <a:endParaRPr lang="en-US" sz="2000" b="0" i="0" dirty="0">
              <a:effectLst/>
              <a:latin typeface="Söhne"/>
            </a:endParaRPr>
          </a:p>
          <a:p>
            <a:pPr marL="285750" indent="-285750">
              <a:buFont typeface="Arial" panose="020B0604020202020204" pitchFamily="34" charset="0"/>
              <a:buChar char="•"/>
            </a:pPr>
            <a:r>
              <a:rPr lang="en-US" sz="2000" b="0" i="0" dirty="0">
                <a:effectLst/>
                <a:latin typeface="Söhne"/>
              </a:rPr>
              <a:t>Executed by order of Suleiman to secure succession for Selim II.</a:t>
            </a:r>
          </a:p>
          <a:p>
            <a:pPr algn="l"/>
            <a:r>
              <a:rPr lang="en-US" sz="2400" b="1" i="0" dirty="0" err="1">
                <a:effectLst/>
                <a:latin typeface="Söhne"/>
              </a:rPr>
              <a:t>Cihangir</a:t>
            </a:r>
            <a:r>
              <a:rPr lang="en-US" sz="2400" b="1" i="0" dirty="0">
                <a:effectLst/>
                <a:latin typeface="Söhne"/>
              </a:rPr>
              <a:t> (Illness and Death in 1553)</a:t>
            </a:r>
            <a:endParaRPr lang="en-US" sz="2400" b="0" i="0" dirty="0">
              <a:effectLst/>
              <a:latin typeface="Söhne"/>
            </a:endParaRPr>
          </a:p>
          <a:p>
            <a:pPr marL="342900" indent="-342900">
              <a:buFont typeface="Arial" panose="020B0604020202020204" pitchFamily="34" charset="0"/>
              <a:buChar char="•"/>
            </a:pPr>
            <a:r>
              <a:rPr lang="en-US" sz="2000" b="0" i="0" dirty="0">
                <a:effectLst/>
                <a:latin typeface="Söhne"/>
              </a:rPr>
              <a:t>Youngest son of Suleiman, hunchback, suffered from mental illness.</a:t>
            </a:r>
          </a:p>
          <a:p>
            <a:pPr marL="342900" indent="-342900">
              <a:buFont typeface="Arial" panose="020B0604020202020204" pitchFamily="34" charset="0"/>
              <a:buChar char="•"/>
            </a:pPr>
            <a:r>
              <a:rPr lang="en-US" sz="2000" b="0" i="0" dirty="0">
                <a:effectLst/>
                <a:latin typeface="Söhne"/>
              </a:rPr>
              <a:t>Death opened the path for the succession struggle between Selim II and Bayezid.</a:t>
            </a:r>
          </a:p>
          <a:p>
            <a:pPr algn="l"/>
            <a:r>
              <a:rPr lang="en-US" sz="2400" b="1" i="0" dirty="0">
                <a:effectLst/>
                <a:latin typeface="Söhne"/>
              </a:rPr>
              <a:t>Bayezid (Executed in 1559)</a:t>
            </a:r>
            <a:endParaRPr lang="en-US" sz="2400" b="0" i="0" dirty="0">
              <a:effectLst/>
              <a:latin typeface="Söhne"/>
            </a:endParaRPr>
          </a:p>
          <a:p>
            <a:pPr marL="285750" indent="-285750">
              <a:buFont typeface="Arial" panose="020B0604020202020204" pitchFamily="34" charset="0"/>
              <a:buChar char="•"/>
            </a:pPr>
            <a:r>
              <a:rPr lang="en-US" sz="2000" b="0" i="0" dirty="0">
                <a:effectLst/>
                <a:latin typeface="Söhne"/>
              </a:rPr>
              <a:t>Elder son of Suleiman, involved in a power struggle with Selim II.</a:t>
            </a:r>
          </a:p>
          <a:p>
            <a:pPr marL="285750" indent="-285750">
              <a:buFont typeface="Arial" panose="020B0604020202020204" pitchFamily="34" charset="0"/>
              <a:buChar char="•"/>
            </a:pPr>
            <a:r>
              <a:rPr lang="en-US" sz="2000" b="0" i="0" dirty="0">
                <a:effectLst/>
                <a:latin typeface="Söhne"/>
              </a:rPr>
              <a:t>Flees to Safavids, considered treachery</a:t>
            </a:r>
          </a:p>
          <a:p>
            <a:pPr marL="285750" indent="-285750">
              <a:buFont typeface="Arial" panose="020B0604020202020204" pitchFamily="34" charset="0"/>
              <a:buChar char="•"/>
            </a:pPr>
            <a:r>
              <a:rPr lang="en-US" sz="2000" b="0" i="0" dirty="0">
                <a:effectLst/>
                <a:latin typeface="Söhne"/>
              </a:rPr>
              <a:t>Defeated at the Battle of Konya in 1559, captured, and executed.</a:t>
            </a:r>
          </a:p>
          <a:p>
            <a:pPr algn="l"/>
            <a:r>
              <a:rPr lang="en-US" sz="2400" b="1" i="0" dirty="0">
                <a:effectLst/>
                <a:latin typeface="Söhne"/>
              </a:rPr>
              <a:t>Selim II (Reign 1566-1574)</a:t>
            </a:r>
            <a:endParaRPr lang="en-US" sz="2400" b="0" i="0" dirty="0">
              <a:effectLst/>
              <a:latin typeface="Söhne"/>
            </a:endParaRPr>
          </a:p>
          <a:p>
            <a:pPr marL="285750" indent="-285750">
              <a:buFont typeface="Arial" panose="020B0604020202020204" pitchFamily="34" charset="0"/>
              <a:buChar char="•"/>
            </a:pPr>
            <a:r>
              <a:rPr lang="en-US" sz="2000" b="0" i="0" dirty="0">
                <a:effectLst/>
                <a:latin typeface="Söhne"/>
              </a:rPr>
              <a:t>Last choice, succeeded Suleiman as Sultan</a:t>
            </a:r>
          </a:p>
        </p:txBody>
      </p:sp>
      <p:pic>
        <p:nvPicPr>
          <p:cNvPr id="16386" name="Picture 2" descr="undefined">
            <a:extLst>
              <a:ext uri="{FF2B5EF4-FFF2-40B4-BE49-F238E27FC236}">
                <a16:creationId xmlns:a16="http://schemas.microsoft.com/office/drawing/2014/main" id="{8C06ADAB-A0C2-6586-6547-CD2581F298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337" r="13083"/>
          <a:stretch/>
        </p:blipFill>
        <p:spPr bwMode="auto">
          <a:xfrm>
            <a:off x="8658862" y="6428"/>
            <a:ext cx="355739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4777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97286" y="0"/>
            <a:ext cx="11044988" cy="707886"/>
          </a:xfrm>
          <a:prstGeom prst="rect">
            <a:avLst/>
          </a:prstGeom>
          <a:noFill/>
        </p:spPr>
        <p:txBody>
          <a:bodyPr wrap="square">
            <a:spAutoFit/>
          </a:bodyPr>
          <a:lstStyle/>
          <a:p>
            <a:r>
              <a:rPr lang="en-US" sz="4000" dirty="0">
                <a:solidFill>
                  <a:srgbClr val="000000"/>
                </a:solidFill>
              </a:rPr>
              <a:t>Final two Campaigns</a:t>
            </a:r>
          </a:p>
        </p:txBody>
      </p:sp>
      <p:sp>
        <p:nvSpPr>
          <p:cNvPr id="5" name="TextBox 4">
            <a:extLst>
              <a:ext uri="{FF2B5EF4-FFF2-40B4-BE49-F238E27FC236}">
                <a16:creationId xmlns:a16="http://schemas.microsoft.com/office/drawing/2014/main" id="{B0106225-1392-D13A-83E5-7E326EBEE678}"/>
              </a:ext>
            </a:extLst>
          </p:cNvPr>
          <p:cNvSpPr txBox="1"/>
          <p:nvPr/>
        </p:nvSpPr>
        <p:spPr>
          <a:xfrm>
            <a:off x="197286" y="908302"/>
            <a:ext cx="7130440" cy="5570756"/>
          </a:xfrm>
          <a:prstGeom prst="rect">
            <a:avLst/>
          </a:prstGeom>
          <a:noFill/>
        </p:spPr>
        <p:txBody>
          <a:bodyPr wrap="square">
            <a:spAutoFit/>
          </a:bodyPr>
          <a:lstStyle/>
          <a:p>
            <a:r>
              <a:rPr lang="en-US" sz="2400" dirty="0"/>
              <a:t>1565: Siege of Malta</a:t>
            </a:r>
          </a:p>
          <a:p>
            <a:pPr marL="742950" lvl="1" indent="-285750" algn="l">
              <a:buFont typeface="Arial" panose="020B0604020202020204" pitchFamily="34" charset="0"/>
              <a:buChar char="•"/>
            </a:pPr>
            <a:r>
              <a:rPr lang="en-US" sz="2000" b="0" i="0" dirty="0">
                <a:effectLst/>
                <a:latin typeface="Söhne"/>
              </a:rPr>
              <a:t>Failure</a:t>
            </a:r>
          </a:p>
          <a:p>
            <a:r>
              <a:rPr lang="en-US" sz="2400" dirty="0"/>
              <a:t>1566: Conquest of </a:t>
            </a:r>
            <a:r>
              <a:rPr lang="en-US" sz="2400" dirty="0" err="1"/>
              <a:t>Szigetvar</a:t>
            </a:r>
            <a:endParaRPr lang="en-US" sz="2400" dirty="0"/>
          </a:p>
          <a:p>
            <a:pPr marL="800100" lvl="1" indent="-342900">
              <a:buFont typeface="Arial" panose="020B0604020202020204" pitchFamily="34" charset="0"/>
              <a:buChar char="•"/>
            </a:pPr>
            <a:r>
              <a:rPr lang="en-US" dirty="0"/>
              <a:t>In 1562 an eight year armistice was signed with Ferdinand and Charles V</a:t>
            </a:r>
          </a:p>
          <a:p>
            <a:pPr marL="800100" lvl="1" indent="-342900">
              <a:buFont typeface="Arial" panose="020B0604020202020204" pitchFamily="34" charset="0"/>
              <a:buChar char="•"/>
            </a:pPr>
            <a:r>
              <a:rPr lang="en-US" dirty="0"/>
              <a:t>But problems along the borders did not cease and the HRE would often refuse to pay the tribute due </a:t>
            </a:r>
          </a:p>
          <a:p>
            <a:pPr marL="800100" lvl="1" indent="-342900">
              <a:buFont typeface="Arial" panose="020B0604020202020204" pitchFamily="34" charset="0"/>
              <a:buChar char="•"/>
            </a:pPr>
            <a:r>
              <a:rPr lang="en-US" dirty="0"/>
              <a:t>They broke the treaty by attacking the principality of Transylvania</a:t>
            </a:r>
          </a:p>
          <a:p>
            <a:pPr marL="800100" lvl="1" indent="-342900">
              <a:buFont typeface="Arial" panose="020B0604020202020204" pitchFamily="34" charset="0"/>
              <a:buChar char="•"/>
            </a:pPr>
            <a:r>
              <a:rPr lang="en-US" dirty="0"/>
              <a:t>In 1566, an Austrian envoy arrived in Constantinople without the overdue tribute, Suleyman declared war of Austria</a:t>
            </a:r>
          </a:p>
          <a:p>
            <a:pPr marL="800100" lvl="1" indent="-342900">
              <a:buFont typeface="Arial" panose="020B0604020202020204" pitchFamily="34" charset="0"/>
              <a:buChar char="•"/>
            </a:pPr>
            <a:r>
              <a:rPr lang="en-US" dirty="0"/>
              <a:t>The objective was capturing the city of </a:t>
            </a:r>
            <a:r>
              <a:rPr lang="en-US" dirty="0" err="1"/>
              <a:t>Szigetvar</a:t>
            </a:r>
            <a:r>
              <a:rPr lang="en-US" dirty="0"/>
              <a:t> as it had been causing damage to Ottoman lands</a:t>
            </a:r>
          </a:p>
          <a:p>
            <a:pPr marL="800100" lvl="1" indent="-342900">
              <a:buFont typeface="Arial" panose="020B0604020202020204" pitchFamily="34" charset="0"/>
              <a:buChar char="•"/>
            </a:pPr>
            <a:r>
              <a:rPr lang="en-US" dirty="0"/>
              <a:t>Fortress was difficult to capture – it had four interconnected castles all surrounded by a moat</a:t>
            </a:r>
          </a:p>
          <a:p>
            <a:pPr marL="800100" lvl="1" indent="-342900">
              <a:buFont typeface="Arial" panose="020B0604020202020204" pitchFamily="34" charset="0"/>
              <a:buChar char="•"/>
            </a:pPr>
            <a:r>
              <a:rPr lang="en-US" dirty="0"/>
              <a:t>The siege began but Suleiman became ill and followed the progress from his tent</a:t>
            </a:r>
          </a:p>
          <a:p>
            <a:pPr marL="800100" lvl="1" indent="-342900">
              <a:buFont typeface="Arial" panose="020B0604020202020204" pitchFamily="34" charset="0"/>
              <a:buChar char="•"/>
            </a:pPr>
            <a:r>
              <a:rPr lang="en-US" dirty="0"/>
              <a:t>He died on 6 Sept 1566 and his dead was kept a secret</a:t>
            </a:r>
          </a:p>
          <a:p>
            <a:pPr marL="800100" lvl="1" indent="-342900">
              <a:buFont typeface="Arial" panose="020B0604020202020204" pitchFamily="34" charset="0"/>
              <a:buChar char="•"/>
            </a:pPr>
            <a:r>
              <a:rPr lang="en-US" dirty="0"/>
              <a:t>His army conquered the city on 7 Sept</a:t>
            </a:r>
            <a:endParaRPr lang="en-US" sz="2000" b="0" i="0" dirty="0">
              <a:effectLst/>
              <a:latin typeface="Söhne"/>
            </a:endParaRPr>
          </a:p>
        </p:txBody>
      </p:sp>
      <p:pic>
        <p:nvPicPr>
          <p:cNvPr id="13314" name="Picture 2" descr="undefined">
            <a:extLst>
              <a:ext uri="{FF2B5EF4-FFF2-40B4-BE49-F238E27FC236}">
                <a16:creationId xmlns:a16="http://schemas.microsoft.com/office/drawing/2014/main" id="{42EB612A-D803-357D-D673-2490024F2C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3611" y="0"/>
            <a:ext cx="4438389" cy="6858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695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563A4AC5-7214-57B5-657A-E68C1F31B5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831" y="21843"/>
            <a:ext cx="8504454" cy="631013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A0C5942-2D34-B3F2-9CEB-4465BAF61365}"/>
              </a:ext>
            </a:extLst>
          </p:cNvPr>
          <p:cNvSpPr txBox="1"/>
          <p:nvPr/>
        </p:nvSpPr>
        <p:spPr>
          <a:xfrm>
            <a:off x="3785992" y="6391498"/>
            <a:ext cx="6093912" cy="369332"/>
          </a:xfrm>
          <a:prstGeom prst="rect">
            <a:avLst/>
          </a:prstGeom>
          <a:noFill/>
        </p:spPr>
        <p:txBody>
          <a:bodyPr wrap="square">
            <a:spAutoFit/>
          </a:bodyPr>
          <a:lstStyle/>
          <a:p>
            <a:r>
              <a:rPr lang="en-US" b="1" i="0" dirty="0">
                <a:solidFill>
                  <a:srgbClr val="202122"/>
                </a:solidFill>
                <a:effectLst/>
              </a:rPr>
              <a:t>Funeral of Sultan Suleyman the Magnificent</a:t>
            </a:r>
            <a:endParaRPr lang="en-US" b="1" dirty="0"/>
          </a:p>
        </p:txBody>
      </p:sp>
    </p:spTree>
    <p:extLst>
      <p:ext uri="{BB962C8B-B14F-4D97-AF65-F5344CB8AC3E}">
        <p14:creationId xmlns:p14="http://schemas.microsoft.com/office/powerpoint/2010/main" val="7127561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undefined">
            <a:extLst>
              <a:ext uri="{FF2B5EF4-FFF2-40B4-BE49-F238E27FC236}">
                <a16:creationId xmlns:a16="http://schemas.microsoft.com/office/drawing/2014/main" id="{42C5CF3B-A494-23A8-1F39-44CE69B396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9213" y="0"/>
            <a:ext cx="95519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97349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6340594-2EC7-7034-8554-8C7159BE96F1}"/>
              </a:ext>
            </a:extLst>
          </p:cNvPr>
          <p:cNvGraphicFramePr/>
          <p:nvPr>
            <p:extLst>
              <p:ext uri="{D42A27DB-BD31-4B8C-83A1-F6EECF244321}">
                <p14:modId xmlns:p14="http://schemas.microsoft.com/office/powerpoint/2010/main" val="2471734035"/>
              </p:ext>
            </p:extLst>
          </p:nvPr>
        </p:nvGraphicFramePr>
        <p:xfrm>
          <a:off x="211777" y="512594"/>
          <a:ext cx="11768446" cy="62585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Rounded Corners 2">
            <a:extLst>
              <a:ext uri="{FF2B5EF4-FFF2-40B4-BE49-F238E27FC236}">
                <a16:creationId xmlns:a16="http://schemas.microsoft.com/office/drawing/2014/main" id="{678DF6FF-DAD5-9F56-BF20-99134E58F0C7}"/>
              </a:ext>
            </a:extLst>
          </p:cNvPr>
          <p:cNvSpPr/>
          <p:nvPr/>
        </p:nvSpPr>
        <p:spPr>
          <a:xfrm>
            <a:off x="6357935" y="56948"/>
            <a:ext cx="2407535" cy="40842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Naval</a:t>
            </a:r>
          </a:p>
        </p:txBody>
      </p:sp>
      <p:sp>
        <p:nvSpPr>
          <p:cNvPr id="4" name="Rectangle: Rounded Corners 3">
            <a:extLst>
              <a:ext uri="{FF2B5EF4-FFF2-40B4-BE49-F238E27FC236}">
                <a16:creationId xmlns:a16="http://schemas.microsoft.com/office/drawing/2014/main" id="{E1C5651A-89F3-BE29-A976-E880FF423447}"/>
              </a:ext>
            </a:extLst>
          </p:cNvPr>
          <p:cNvSpPr/>
          <p:nvPr/>
        </p:nvSpPr>
        <p:spPr>
          <a:xfrm>
            <a:off x="3426532" y="66594"/>
            <a:ext cx="2407535" cy="40842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Safavids</a:t>
            </a:r>
          </a:p>
        </p:txBody>
      </p:sp>
      <p:sp>
        <p:nvSpPr>
          <p:cNvPr id="5" name="Rectangle: Rounded Corners 4">
            <a:extLst>
              <a:ext uri="{FF2B5EF4-FFF2-40B4-BE49-F238E27FC236}">
                <a16:creationId xmlns:a16="http://schemas.microsoft.com/office/drawing/2014/main" id="{2C509CCE-6AFA-7922-FE87-07E5E7A90361}"/>
              </a:ext>
            </a:extLst>
          </p:cNvPr>
          <p:cNvSpPr/>
          <p:nvPr/>
        </p:nvSpPr>
        <p:spPr>
          <a:xfrm>
            <a:off x="495127" y="56948"/>
            <a:ext cx="2407535" cy="40842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Europe</a:t>
            </a:r>
          </a:p>
        </p:txBody>
      </p:sp>
      <p:sp>
        <p:nvSpPr>
          <p:cNvPr id="6" name="Rectangle: Rounded Corners 5">
            <a:extLst>
              <a:ext uri="{FF2B5EF4-FFF2-40B4-BE49-F238E27FC236}">
                <a16:creationId xmlns:a16="http://schemas.microsoft.com/office/drawing/2014/main" id="{E155A3BD-8F5A-2054-DF28-EE6A7F5647AC}"/>
              </a:ext>
            </a:extLst>
          </p:cNvPr>
          <p:cNvSpPr/>
          <p:nvPr/>
        </p:nvSpPr>
        <p:spPr>
          <a:xfrm>
            <a:off x="9289338" y="43444"/>
            <a:ext cx="2407535" cy="40842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Internal</a:t>
            </a:r>
          </a:p>
        </p:txBody>
      </p:sp>
    </p:spTree>
    <p:extLst>
      <p:ext uri="{BB962C8B-B14F-4D97-AF65-F5344CB8AC3E}">
        <p14:creationId xmlns:p14="http://schemas.microsoft.com/office/powerpoint/2010/main" val="34268551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undefined">
            <a:extLst>
              <a:ext uri="{FF2B5EF4-FFF2-40B4-BE49-F238E27FC236}">
                <a16:creationId xmlns:a16="http://schemas.microsoft.com/office/drawing/2014/main" id="{D261EC0A-0B18-601E-0AFC-9D57AA740A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34072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5CB42D2-95A9-7809-863B-4941816C03F7}"/>
              </a:ext>
            </a:extLst>
          </p:cNvPr>
          <p:cNvSpPr txBox="1"/>
          <p:nvPr/>
        </p:nvSpPr>
        <p:spPr>
          <a:xfrm>
            <a:off x="8608512" y="2382456"/>
            <a:ext cx="2965537" cy="1938992"/>
          </a:xfrm>
          <a:prstGeom prst="rect">
            <a:avLst/>
          </a:prstGeom>
          <a:noFill/>
        </p:spPr>
        <p:txBody>
          <a:bodyPr wrap="square">
            <a:spAutoFit/>
          </a:bodyPr>
          <a:lstStyle/>
          <a:p>
            <a:r>
              <a:rPr lang="en-US" sz="2400" b="1" dirty="0"/>
              <a:t>Territorial expansion of the Ottoman Empire under Suleiman </a:t>
            </a:r>
          </a:p>
          <a:p>
            <a:r>
              <a:rPr lang="en-US" sz="2400" b="1" dirty="0"/>
              <a:t>(in red and orange)</a:t>
            </a:r>
          </a:p>
        </p:txBody>
      </p:sp>
    </p:spTree>
    <p:extLst>
      <p:ext uri="{BB962C8B-B14F-4D97-AF65-F5344CB8AC3E}">
        <p14:creationId xmlns:p14="http://schemas.microsoft.com/office/powerpoint/2010/main" val="1031183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09812" y="0"/>
            <a:ext cx="11044988" cy="707886"/>
          </a:xfrm>
          <a:prstGeom prst="rect">
            <a:avLst/>
          </a:prstGeom>
          <a:noFill/>
        </p:spPr>
        <p:txBody>
          <a:bodyPr wrap="square">
            <a:spAutoFit/>
          </a:bodyPr>
          <a:lstStyle/>
          <a:p>
            <a:r>
              <a:rPr lang="en-US" sz="4000" dirty="0">
                <a:solidFill>
                  <a:srgbClr val="000000"/>
                </a:solidFill>
              </a:rPr>
              <a:t>Suleyman’s Legacy</a:t>
            </a:r>
          </a:p>
        </p:txBody>
      </p:sp>
      <p:sp>
        <p:nvSpPr>
          <p:cNvPr id="5" name="TextBox 4">
            <a:extLst>
              <a:ext uri="{FF2B5EF4-FFF2-40B4-BE49-F238E27FC236}">
                <a16:creationId xmlns:a16="http://schemas.microsoft.com/office/drawing/2014/main" id="{B0106225-1392-D13A-83E5-7E326EBEE678}"/>
              </a:ext>
            </a:extLst>
          </p:cNvPr>
          <p:cNvSpPr txBox="1"/>
          <p:nvPr/>
        </p:nvSpPr>
        <p:spPr>
          <a:xfrm>
            <a:off x="0" y="620203"/>
            <a:ext cx="12036331" cy="6340197"/>
          </a:xfrm>
          <a:prstGeom prst="rect">
            <a:avLst/>
          </a:prstGeom>
          <a:noFill/>
        </p:spPr>
        <p:txBody>
          <a:bodyPr wrap="square">
            <a:spAutoFit/>
          </a:bodyPr>
          <a:lstStyle/>
          <a:p>
            <a:pPr marL="285750" indent="-285750">
              <a:buFont typeface="Arial" panose="020B0604020202020204" pitchFamily="34" charset="0"/>
              <a:buChar char="•"/>
            </a:pPr>
            <a:r>
              <a:rPr lang="en-US" sz="2200" dirty="0"/>
              <a:t>Legal and administrative developments </a:t>
            </a:r>
          </a:p>
          <a:p>
            <a:pPr marL="742950" lvl="1" indent="-285750">
              <a:buFont typeface="Arial" panose="020B0604020202020204" pitchFamily="34" charset="0"/>
              <a:buChar char="•"/>
            </a:pPr>
            <a:r>
              <a:rPr lang="en-US" sz="2000" dirty="0"/>
              <a:t>The establishment of the Kanun-name (Suleiman's Law)</a:t>
            </a:r>
          </a:p>
          <a:p>
            <a:pPr marL="742950" lvl="1" indent="-285750">
              <a:buFont typeface="Arial" panose="020B0604020202020204" pitchFamily="34" charset="0"/>
              <a:buChar char="•"/>
            </a:pPr>
            <a:r>
              <a:rPr lang="en-US" sz="2000" dirty="0"/>
              <a:t>Rules regarding division of </a:t>
            </a:r>
            <a:r>
              <a:rPr lang="en-US" sz="2000" dirty="0" err="1"/>
              <a:t>labour</a:t>
            </a:r>
            <a:r>
              <a:rPr lang="en-US" sz="2000" dirty="0"/>
              <a:t>, assigning duties to the right person, training of staff</a:t>
            </a:r>
          </a:p>
          <a:p>
            <a:pPr marL="285750" indent="-285750">
              <a:buFont typeface="Arial" panose="020B0604020202020204" pitchFamily="34" charset="0"/>
              <a:buChar char="•"/>
            </a:pPr>
            <a:r>
              <a:rPr lang="en-US" sz="2200" dirty="0"/>
              <a:t>Art and Culture</a:t>
            </a:r>
          </a:p>
          <a:p>
            <a:pPr marL="742950" lvl="1" indent="-285750">
              <a:buFont typeface="Arial" panose="020B0604020202020204" pitchFamily="34" charset="0"/>
              <a:buChar char="•"/>
            </a:pPr>
            <a:r>
              <a:rPr lang="en-US" sz="2000" dirty="0"/>
              <a:t>Imperial artistic societies were administered</a:t>
            </a:r>
          </a:p>
          <a:p>
            <a:pPr marL="742950" lvl="1" indent="-285750">
              <a:buFont typeface="Arial" panose="020B0604020202020204" pitchFamily="34" charset="0"/>
              <a:buChar char="•"/>
            </a:pPr>
            <a:r>
              <a:rPr lang="en-US" sz="2000" dirty="0"/>
              <a:t>Suleyman personally inspected the works of the artists ad awarded them for the outstanding achievements</a:t>
            </a:r>
          </a:p>
          <a:p>
            <a:pPr marL="742950" lvl="1" indent="-285750">
              <a:buFont typeface="Arial" panose="020B0604020202020204" pitchFamily="34" charset="0"/>
              <a:buChar char="•"/>
            </a:pPr>
            <a:r>
              <a:rPr lang="en-US" sz="2000" dirty="0"/>
              <a:t>Developments in fine arts and decorative arts – calligraphy, miniature painting, manuscript painting, gravures, ebru (water marbling), wood and stone carvings, ceramics, tiles and textiles</a:t>
            </a:r>
          </a:p>
          <a:p>
            <a:pPr marL="285750" indent="-285750">
              <a:buFont typeface="Arial" panose="020B0604020202020204" pitchFamily="34" charset="0"/>
              <a:buChar char="•"/>
            </a:pPr>
            <a:r>
              <a:rPr lang="en-US" sz="2200" dirty="0"/>
              <a:t>Construction</a:t>
            </a:r>
          </a:p>
          <a:p>
            <a:pPr marL="742950" lvl="1" indent="-285750">
              <a:buFont typeface="Arial" panose="020B0604020202020204" pitchFamily="34" charset="0"/>
              <a:buChar char="•"/>
            </a:pPr>
            <a:r>
              <a:rPr lang="en-US" sz="2000" dirty="0"/>
              <a:t>Various projects by Sinan</a:t>
            </a:r>
          </a:p>
          <a:p>
            <a:pPr marL="742950" lvl="1" indent="-285750">
              <a:buFont typeface="Arial" panose="020B0604020202020204" pitchFamily="34" charset="0"/>
              <a:buChar char="•"/>
            </a:pPr>
            <a:r>
              <a:rPr lang="en-US" sz="2000" dirty="0"/>
              <a:t>Holy Lands – Makkah: Shelters to accommodate pilgrims around Makkah, Turkish bath, Wooden roofs of portico surrounding Kaaba relaced with stone domes, </a:t>
            </a:r>
            <a:r>
              <a:rPr lang="en-US" sz="2000" dirty="0" err="1"/>
              <a:t>Medresse</a:t>
            </a:r>
            <a:r>
              <a:rPr lang="en-US" sz="2000" dirty="0"/>
              <a:t> established in Makkah, </a:t>
            </a:r>
            <a:r>
              <a:rPr lang="en-US" sz="2000" dirty="0" err="1"/>
              <a:t>Kiswa</a:t>
            </a:r>
            <a:r>
              <a:rPr lang="en-US" sz="2000" dirty="0"/>
              <a:t> preparation in Egypt</a:t>
            </a:r>
          </a:p>
          <a:p>
            <a:pPr marL="742950" lvl="1" indent="-285750">
              <a:buFont typeface="Arial" panose="020B0604020202020204" pitchFamily="34" charset="0"/>
              <a:buChar char="•"/>
            </a:pPr>
            <a:r>
              <a:rPr lang="en-US" sz="2000" dirty="0"/>
              <a:t>Holy Lands – Medina: Fortifications around Medina, Reparations and renovations in Prophet's mosque, Scholars who taught in Prophet’s mosque were given permanent positions, Budget allocated for the staff serving the masjid, Renovated tomb of Aisha</a:t>
            </a:r>
          </a:p>
          <a:p>
            <a:pPr marL="742950" lvl="1" indent="-285750">
              <a:buFont typeface="Arial" panose="020B0604020202020204" pitchFamily="34" charset="0"/>
              <a:buChar char="•"/>
            </a:pPr>
            <a:r>
              <a:rPr lang="en-US" sz="2000" dirty="0"/>
              <a:t>City walls encircling Jerusalem</a:t>
            </a:r>
          </a:p>
          <a:p>
            <a:pPr marL="742950" lvl="1" indent="-285750">
              <a:buFont typeface="Arial" panose="020B0604020202020204" pitchFamily="34" charset="0"/>
              <a:buChar char="•"/>
            </a:pPr>
            <a:r>
              <a:rPr lang="en-US" sz="2000" dirty="0"/>
              <a:t>Fortresses with water reservoirs on the caravan route for </a:t>
            </a:r>
            <a:r>
              <a:rPr lang="en-US" sz="2000" dirty="0" err="1"/>
              <a:t>th</a:t>
            </a:r>
            <a:r>
              <a:rPr lang="en-US" sz="2000" dirty="0"/>
              <a:t> </a:t>
            </a:r>
            <a:r>
              <a:rPr lang="en-US" sz="2000" dirty="0" err="1"/>
              <a:t>epilgrims</a:t>
            </a:r>
            <a:r>
              <a:rPr lang="en-US" sz="2000" dirty="0"/>
              <a:t> – from Damascus to Makkah</a:t>
            </a:r>
          </a:p>
          <a:p>
            <a:pPr marL="742950" lvl="1" indent="-285750">
              <a:buFont typeface="Arial" panose="020B0604020202020204" pitchFamily="34" charset="0"/>
              <a:buChar char="•"/>
            </a:pPr>
            <a:r>
              <a:rPr lang="en-US" sz="2000" dirty="0" err="1"/>
              <a:t>Mihrimah</a:t>
            </a:r>
            <a:r>
              <a:rPr lang="en-US" sz="2000" dirty="0"/>
              <a:t> – spent a fortune to bring from </a:t>
            </a:r>
            <a:r>
              <a:rPr lang="en-US" sz="2000" dirty="0" err="1"/>
              <a:t>Arafah</a:t>
            </a:r>
            <a:r>
              <a:rPr lang="en-US" sz="2000" dirty="0"/>
              <a:t> to Makkah the reservoir of Ayn Al </a:t>
            </a:r>
            <a:r>
              <a:rPr lang="en-US" sz="2000" dirty="0" err="1"/>
              <a:t>Zubayda</a:t>
            </a:r>
            <a:endParaRPr lang="en-US" sz="2000" dirty="0"/>
          </a:p>
        </p:txBody>
      </p:sp>
    </p:spTree>
    <p:extLst>
      <p:ext uri="{BB962C8B-B14F-4D97-AF65-F5344CB8AC3E}">
        <p14:creationId xmlns:p14="http://schemas.microsoft.com/office/powerpoint/2010/main" val="12402574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undefined">
            <a:extLst>
              <a:ext uri="{FF2B5EF4-FFF2-40B4-BE49-F238E27FC236}">
                <a16:creationId xmlns:a16="http://schemas.microsoft.com/office/drawing/2014/main" id="{55EDC880-466B-069E-A3CB-320C14D3B2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5762" y="0"/>
            <a:ext cx="5141913"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77D3BF5-B1D4-D3BC-FD52-6F183BB9A1CB}"/>
              </a:ext>
            </a:extLst>
          </p:cNvPr>
          <p:cNvSpPr txBox="1"/>
          <p:nvPr/>
        </p:nvSpPr>
        <p:spPr>
          <a:xfrm>
            <a:off x="7368436" y="2721114"/>
            <a:ext cx="3666995" cy="707886"/>
          </a:xfrm>
          <a:prstGeom prst="rect">
            <a:avLst/>
          </a:prstGeom>
          <a:noFill/>
        </p:spPr>
        <p:txBody>
          <a:bodyPr wrap="square">
            <a:spAutoFit/>
          </a:bodyPr>
          <a:lstStyle/>
          <a:p>
            <a:r>
              <a:rPr lang="en-US" sz="2000" b="1" dirty="0"/>
              <a:t>Suleiman I plate at al-Masjid al-Nabawi – Medina</a:t>
            </a:r>
          </a:p>
        </p:txBody>
      </p:sp>
    </p:spTree>
    <p:extLst>
      <p:ext uri="{BB962C8B-B14F-4D97-AF65-F5344CB8AC3E}">
        <p14:creationId xmlns:p14="http://schemas.microsoft.com/office/powerpoint/2010/main" val="23690168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47182" y="0"/>
            <a:ext cx="11044988" cy="1323439"/>
          </a:xfrm>
          <a:prstGeom prst="rect">
            <a:avLst/>
          </a:prstGeom>
          <a:noFill/>
        </p:spPr>
        <p:txBody>
          <a:bodyPr wrap="square">
            <a:spAutoFit/>
          </a:bodyPr>
          <a:lstStyle/>
          <a:p>
            <a:r>
              <a:rPr lang="en-US" sz="4000" dirty="0">
                <a:solidFill>
                  <a:srgbClr val="000000"/>
                </a:solidFill>
              </a:rPr>
              <a:t>Mimar Sinan </a:t>
            </a:r>
            <a:r>
              <a:rPr lang="en-US" sz="4000" dirty="0">
                <a:latin typeface="Söhne"/>
              </a:rPr>
              <a:t>(1489-1588)</a:t>
            </a:r>
          </a:p>
          <a:p>
            <a:endParaRPr lang="en-US" sz="4000" dirty="0">
              <a:solidFill>
                <a:srgbClr val="000000"/>
              </a:solidFill>
            </a:endParaRPr>
          </a:p>
        </p:txBody>
      </p:sp>
      <p:sp>
        <p:nvSpPr>
          <p:cNvPr id="5" name="TextBox 4">
            <a:extLst>
              <a:ext uri="{FF2B5EF4-FFF2-40B4-BE49-F238E27FC236}">
                <a16:creationId xmlns:a16="http://schemas.microsoft.com/office/drawing/2014/main" id="{B0106225-1392-D13A-83E5-7E326EBEE678}"/>
              </a:ext>
            </a:extLst>
          </p:cNvPr>
          <p:cNvSpPr txBox="1"/>
          <p:nvPr/>
        </p:nvSpPr>
        <p:spPr>
          <a:xfrm>
            <a:off x="272442" y="707886"/>
            <a:ext cx="11772376" cy="5355312"/>
          </a:xfrm>
          <a:prstGeom prst="rect">
            <a:avLst/>
          </a:prstGeom>
          <a:noFill/>
        </p:spPr>
        <p:txBody>
          <a:bodyPr wrap="square">
            <a:spAutoFit/>
          </a:bodyPr>
          <a:lstStyle/>
          <a:p>
            <a:pPr algn="l"/>
            <a:r>
              <a:rPr lang="en-US" sz="2400" b="0" i="0" dirty="0">
                <a:effectLst/>
              </a:rPr>
              <a:t>Background</a:t>
            </a:r>
          </a:p>
          <a:p>
            <a:pPr marL="800100" lvl="1" indent="-342900">
              <a:buFont typeface="Arial" panose="020B0604020202020204" pitchFamily="34" charset="0"/>
              <a:buChar char="•"/>
            </a:pPr>
            <a:r>
              <a:rPr lang="en-US" b="0" i="0" dirty="0">
                <a:effectLst/>
              </a:rPr>
              <a:t>Born in 1489 in Anatolia, Turkey</a:t>
            </a:r>
          </a:p>
          <a:p>
            <a:pPr marL="800100" lvl="1" indent="-342900">
              <a:buFont typeface="Arial" panose="020B0604020202020204" pitchFamily="34" charset="0"/>
              <a:buChar char="•"/>
            </a:pPr>
            <a:r>
              <a:rPr lang="en-US" b="0" i="0" dirty="0">
                <a:effectLst/>
              </a:rPr>
              <a:t>Originally named Joseph; later took the name Sinan, meaning "the learned one."</a:t>
            </a:r>
          </a:p>
          <a:p>
            <a:pPr marL="800100" lvl="1" indent="-342900">
              <a:buFont typeface="Arial" panose="020B0604020202020204" pitchFamily="34" charset="0"/>
              <a:buChar char="•"/>
            </a:pPr>
            <a:r>
              <a:rPr lang="en-US" b="0" i="0" dirty="0">
                <a:effectLst/>
              </a:rPr>
              <a:t>Apprenticed as a Janissary soldier before discovering his talent for architecture.</a:t>
            </a:r>
          </a:p>
          <a:p>
            <a:pPr marL="800100" lvl="1" indent="-342900">
              <a:buFont typeface="Arial" panose="020B0604020202020204" pitchFamily="34" charset="0"/>
              <a:buChar char="•"/>
            </a:pPr>
            <a:r>
              <a:rPr lang="en-US" b="0" i="0" dirty="0">
                <a:effectLst/>
              </a:rPr>
              <a:t>Appointed Chief Royal Architect (</a:t>
            </a:r>
            <a:r>
              <a:rPr lang="en-US" b="0" i="0" dirty="0" err="1">
                <a:effectLst/>
              </a:rPr>
              <a:t>Mimarbaşı</a:t>
            </a:r>
            <a:r>
              <a:rPr lang="en-US" b="0" i="0" dirty="0">
                <a:effectLst/>
              </a:rPr>
              <a:t>) in 1538 at the age of 50, served during the reigns of Suleiman, Selim II and Murad III</a:t>
            </a:r>
          </a:p>
          <a:p>
            <a:r>
              <a:rPr lang="en-US" sz="2400" b="1" i="0" dirty="0">
                <a:effectLst/>
              </a:rPr>
              <a:t>Architectural Legacy</a:t>
            </a:r>
          </a:p>
          <a:p>
            <a:pPr marL="800100" lvl="1" indent="-342900">
              <a:buFont typeface="Arial" panose="020B0604020202020204" pitchFamily="34" charset="0"/>
              <a:buChar char="•"/>
            </a:pPr>
            <a:r>
              <a:rPr lang="en-US" dirty="0"/>
              <a:t>Oversaw the construction of over 300 structures; over 200 survive</a:t>
            </a:r>
          </a:p>
          <a:p>
            <a:pPr marL="800100" lvl="1" indent="-342900">
              <a:buFont typeface="Arial" panose="020B0604020202020204" pitchFamily="34" charset="0"/>
              <a:buChar char="•"/>
            </a:pPr>
            <a:r>
              <a:rPr lang="en-US" dirty="0"/>
              <a:t>135 Mosques, 57 colleges, 35 palaces and mansions, 22 tombs, 17 hospices, 3 hospitals, 8 bridges, 7 aqueducts, 42 bath houses, 46 inns, 8 granaries</a:t>
            </a:r>
          </a:p>
          <a:p>
            <a:pPr marL="800100" lvl="1" indent="-342900">
              <a:buFont typeface="Arial" panose="020B0604020202020204" pitchFamily="34" charset="0"/>
              <a:buChar char="•"/>
            </a:pPr>
            <a:r>
              <a:rPr lang="en-US" dirty="0"/>
              <a:t>Built Mosques in Turkey, Hungary, Bulgaria, Jerusalem, Aleppo, Crimea, Damascus, Iraq, Greece </a:t>
            </a:r>
          </a:p>
          <a:p>
            <a:pPr marL="800100" lvl="1" indent="-342900">
              <a:buFont typeface="Arial" panose="020B0604020202020204" pitchFamily="34" charset="0"/>
              <a:buChar char="•"/>
            </a:pPr>
            <a:r>
              <a:rPr lang="en-US" b="0" i="0" dirty="0">
                <a:effectLst/>
              </a:rPr>
              <a:t>Iconic works include the </a:t>
            </a:r>
            <a:r>
              <a:rPr lang="en-US" b="0" i="0" dirty="0" err="1">
                <a:effectLst/>
              </a:rPr>
              <a:t>Süleymaniye</a:t>
            </a:r>
            <a:r>
              <a:rPr lang="en-US" b="0" i="0" dirty="0">
                <a:effectLst/>
              </a:rPr>
              <a:t> Mosque, </a:t>
            </a:r>
            <a:r>
              <a:rPr lang="en-US" b="0" i="0" dirty="0" err="1">
                <a:effectLst/>
              </a:rPr>
              <a:t>Selimiye</a:t>
            </a:r>
            <a:r>
              <a:rPr lang="en-US" b="0" i="0" dirty="0">
                <a:effectLst/>
              </a:rPr>
              <a:t> II Mosque, </a:t>
            </a:r>
            <a:r>
              <a:rPr lang="en-US" b="0" i="0" dirty="0" err="1">
                <a:effectLst/>
              </a:rPr>
              <a:t>Mimrihan</a:t>
            </a:r>
            <a:r>
              <a:rPr lang="en-US" b="0" i="0" dirty="0">
                <a:effectLst/>
              </a:rPr>
              <a:t> mosques</a:t>
            </a:r>
          </a:p>
          <a:p>
            <a:pPr marL="800100" lvl="1" indent="-342900">
              <a:buFont typeface="Arial" panose="020B0604020202020204" pitchFamily="34" charset="0"/>
              <a:buChar char="•"/>
            </a:pPr>
            <a:r>
              <a:rPr lang="en-US" b="0" i="0" dirty="0">
                <a:effectLst/>
              </a:rPr>
              <a:t>Emphasized functionality, aesthetics, and harmony in design.</a:t>
            </a:r>
          </a:p>
          <a:p>
            <a:pPr marL="800100" lvl="1" indent="-342900">
              <a:buFont typeface="Arial" panose="020B0604020202020204" pitchFamily="34" charset="0"/>
              <a:buChar char="•"/>
            </a:pPr>
            <a:r>
              <a:rPr lang="en-US" b="0" i="0" dirty="0">
                <a:effectLst/>
              </a:rPr>
              <a:t>Influence extended to mosque, bridge, aqueduct, and palace architecture.</a:t>
            </a:r>
          </a:p>
          <a:p>
            <a:pPr algn="l"/>
            <a:r>
              <a:rPr lang="en-US" sz="2400" b="1" i="0" dirty="0">
                <a:effectLst/>
              </a:rPr>
              <a:t>Innovations and Techniques</a:t>
            </a:r>
            <a:endParaRPr lang="en-US" sz="2400" b="0" i="0" dirty="0">
              <a:effectLst/>
            </a:endParaRPr>
          </a:p>
          <a:p>
            <a:pPr marL="800100" lvl="1" indent="-342900">
              <a:buFont typeface="Arial" panose="020B0604020202020204" pitchFamily="34" charset="0"/>
              <a:buChar char="•"/>
            </a:pPr>
            <a:r>
              <a:rPr lang="en-US" b="0" i="0" dirty="0">
                <a:effectLst/>
              </a:rPr>
              <a:t>Pioneered the use of large domes and semi-domes in mosque design.</a:t>
            </a:r>
          </a:p>
          <a:p>
            <a:pPr marL="800100" lvl="1" indent="-342900">
              <a:buFont typeface="Arial" panose="020B0604020202020204" pitchFamily="34" charset="0"/>
              <a:buChar char="•"/>
            </a:pPr>
            <a:r>
              <a:rPr lang="en-US" b="0" i="0" dirty="0">
                <a:effectLst/>
              </a:rPr>
              <a:t>Developed innovative structural systems for stability and earthquake resistance.</a:t>
            </a:r>
          </a:p>
          <a:p>
            <a:pPr marL="800100" lvl="1" indent="-342900">
              <a:buFont typeface="Arial" panose="020B0604020202020204" pitchFamily="34" charset="0"/>
              <a:buChar char="•"/>
            </a:pPr>
            <a:r>
              <a:rPr lang="en-US" b="0" i="0" dirty="0">
                <a:effectLst/>
              </a:rPr>
              <a:t>Incorporated natural light and ventilation for a serene interior ambiance.</a:t>
            </a:r>
          </a:p>
        </p:txBody>
      </p:sp>
    </p:spTree>
    <p:extLst>
      <p:ext uri="{BB962C8B-B14F-4D97-AF65-F5344CB8AC3E}">
        <p14:creationId xmlns:p14="http://schemas.microsoft.com/office/powerpoint/2010/main" val="10520785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685858" y="0"/>
            <a:ext cx="4820281" cy="707886"/>
          </a:xfrm>
          <a:prstGeom prst="rect">
            <a:avLst/>
          </a:prstGeom>
          <a:noFill/>
        </p:spPr>
        <p:txBody>
          <a:bodyPr wrap="square">
            <a:spAutoFit/>
          </a:bodyPr>
          <a:lstStyle/>
          <a:p>
            <a:pPr algn="ctr"/>
            <a:r>
              <a:rPr lang="en-US" sz="4000" dirty="0" err="1">
                <a:solidFill>
                  <a:srgbClr val="000000"/>
                </a:solidFill>
              </a:rPr>
              <a:t>Shahzade</a:t>
            </a:r>
            <a:r>
              <a:rPr lang="en-US" sz="4000" dirty="0">
                <a:solidFill>
                  <a:srgbClr val="000000"/>
                </a:solidFill>
              </a:rPr>
              <a:t> Mosque</a:t>
            </a:r>
          </a:p>
        </p:txBody>
      </p:sp>
      <p:pic>
        <p:nvPicPr>
          <p:cNvPr id="2" name="Picture 1">
            <a:extLst>
              <a:ext uri="{FF2B5EF4-FFF2-40B4-BE49-F238E27FC236}">
                <a16:creationId xmlns:a16="http://schemas.microsoft.com/office/drawing/2014/main" id="{190D0B76-A1AD-2B91-8707-A4334FBE61D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436" r="18007" b="13265"/>
          <a:stretch/>
        </p:blipFill>
        <p:spPr bwMode="auto">
          <a:xfrm>
            <a:off x="3195256" y="707886"/>
            <a:ext cx="5801484" cy="613056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455672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557337" y="0"/>
            <a:ext cx="5410199" cy="707886"/>
          </a:xfrm>
          <a:prstGeom prst="rect">
            <a:avLst/>
          </a:prstGeom>
          <a:noFill/>
        </p:spPr>
        <p:txBody>
          <a:bodyPr wrap="square">
            <a:spAutoFit/>
          </a:bodyPr>
          <a:lstStyle/>
          <a:p>
            <a:pPr algn="ctr"/>
            <a:r>
              <a:rPr lang="en-US" sz="4000" dirty="0" err="1">
                <a:solidFill>
                  <a:srgbClr val="000000"/>
                </a:solidFill>
              </a:rPr>
              <a:t>Sulemaniye</a:t>
            </a:r>
            <a:r>
              <a:rPr lang="en-US" sz="4000" dirty="0">
                <a:solidFill>
                  <a:srgbClr val="000000"/>
                </a:solidFill>
              </a:rPr>
              <a:t> Mosque </a:t>
            </a:r>
          </a:p>
        </p:txBody>
      </p:sp>
      <p:pic>
        <p:nvPicPr>
          <p:cNvPr id="2" name="Picture 1">
            <a:extLst>
              <a:ext uri="{FF2B5EF4-FFF2-40B4-BE49-F238E27FC236}">
                <a16:creationId xmlns:a16="http://schemas.microsoft.com/office/drawing/2014/main" id="{4F9E7449-35A0-246E-D423-0F6A2914096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951"/>
          <a:stretch/>
        </p:blipFill>
        <p:spPr bwMode="auto">
          <a:xfrm>
            <a:off x="952425" y="820621"/>
            <a:ext cx="10496268" cy="6037379"/>
          </a:xfrm>
          <a:prstGeom prst="rect">
            <a:avLst/>
          </a:prstGeom>
          <a:noFill/>
          <a:ln>
            <a:noFill/>
          </a:ln>
        </p:spPr>
      </p:pic>
    </p:spTree>
    <p:extLst>
      <p:ext uri="{BB962C8B-B14F-4D97-AF65-F5344CB8AC3E}">
        <p14:creationId xmlns:p14="http://schemas.microsoft.com/office/powerpoint/2010/main" val="18530405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undefined">
            <a:extLst>
              <a:ext uri="{FF2B5EF4-FFF2-40B4-BE49-F238E27FC236}">
                <a16:creationId xmlns:a16="http://schemas.microsoft.com/office/drawing/2014/main" id="{BAC3F90F-0111-E558-DDB9-BF5974C9AE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9788" y="0"/>
            <a:ext cx="79708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5640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undefined">
            <a:extLst>
              <a:ext uri="{FF2B5EF4-FFF2-40B4-BE49-F238E27FC236}">
                <a16:creationId xmlns:a16="http://schemas.microsoft.com/office/drawing/2014/main" id="{75D13265-1430-BF0C-948C-52C7AB7278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6650" y="0"/>
            <a:ext cx="9918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8041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999373" y="0"/>
            <a:ext cx="4502226" cy="707886"/>
          </a:xfrm>
          <a:prstGeom prst="rect">
            <a:avLst/>
          </a:prstGeom>
          <a:noFill/>
        </p:spPr>
        <p:txBody>
          <a:bodyPr wrap="square">
            <a:spAutoFit/>
          </a:bodyPr>
          <a:lstStyle/>
          <a:p>
            <a:r>
              <a:rPr lang="en-US" sz="4000" dirty="0" err="1">
                <a:solidFill>
                  <a:srgbClr val="000000"/>
                </a:solidFill>
              </a:rPr>
              <a:t>Selimiye</a:t>
            </a:r>
            <a:r>
              <a:rPr lang="en-US" sz="4000" dirty="0">
                <a:solidFill>
                  <a:srgbClr val="000000"/>
                </a:solidFill>
              </a:rPr>
              <a:t> II Mosque </a:t>
            </a:r>
          </a:p>
        </p:txBody>
      </p:sp>
      <p:pic>
        <p:nvPicPr>
          <p:cNvPr id="2" name="Picture 1">
            <a:extLst>
              <a:ext uri="{FF2B5EF4-FFF2-40B4-BE49-F238E27FC236}">
                <a16:creationId xmlns:a16="http://schemas.microsoft.com/office/drawing/2014/main" id="{63C31C2C-AD06-9CB6-4B15-5F80C8F5D0D4}"/>
              </a:ext>
            </a:extLst>
          </p:cNvPr>
          <p:cNvPicPr>
            <a:picLocks noChangeAspect="1"/>
          </p:cNvPicPr>
          <p:nvPr/>
        </p:nvPicPr>
        <p:blipFill rotWithShape="1">
          <a:blip r:embed="rId3">
            <a:extLst>
              <a:ext uri="{28A0092B-C50C-407E-A947-70E740481C1C}">
                <a14:useLocalDpi xmlns:a14="http://schemas.microsoft.com/office/drawing/2010/main" val="0"/>
              </a:ext>
            </a:extLst>
          </a:blip>
          <a:srcRect t="9257"/>
          <a:stretch/>
        </p:blipFill>
        <p:spPr bwMode="auto">
          <a:xfrm>
            <a:off x="3632547" y="825355"/>
            <a:ext cx="5235879" cy="6032645"/>
          </a:xfrm>
          <a:prstGeom prst="rect">
            <a:avLst/>
          </a:prstGeom>
          <a:noFill/>
          <a:ln>
            <a:noFill/>
          </a:ln>
        </p:spPr>
      </p:pic>
    </p:spTree>
    <p:extLst>
      <p:ext uri="{BB962C8B-B14F-4D97-AF65-F5344CB8AC3E}">
        <p14:creationId xmlns:p14="http://schemas.microsoft.com/office/powerpoint/2010/main" val="4095729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We Remember: Mimar Sinan, one of the world's greatest architects – T-VINE">
            <a:extLst>
              <a:ext uri="{FF2B5EF4-FFF2-40B4-BE49-F238E27FC236}">
                <a16:creationId xmlns:a16="http://schemas.microsoft.com/office/drawing/2014/main" id="{EFCEBF43-A4CB-723F-63D6-3776E7FCB9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3887" y="707886"/>
            <a:ext cx="4584225" cy="3429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236FDAB-8A53-ED4F-2E81-C37409BCC89E}"/>
              </a:ext>
            </a:extLst>
          </p:cNvPr>
          <p:cNvSpPr txBox="1"/>
          <p:nvPr/>
        </p:nvSpPr>
        <p:spPr>
          <a:xfrm>
            <a:off x="3188396" y="0"/>
            <a:ext cx="6100175" cy="707886"/>
          </a:xfrm>
          <a:prstGeom prst="rect">
            <a:avLst/>
          </a:prstGeom>
          <a:noFill/>
        </p:spPr>
        <p:txBody>
          <a:bodyPr wrap="square">
            <a:spAutoFit/>
          </a:bodyPr>
          <a:lstStyle/>
          <a:p>
            <a:pPr algn="ctr"/>
            <a:r>
              <a:rPr lang="en-US" sz="4000" dirty="0"/>
              <a:t>Bridges and Aqueducts</a:t>
            </a:r>
            <a:endParaRPr lang="en-US" sz="4000" dirty="0">
              <a:solidFill>
                <a:srgbClr val="000000"/>
              </a:solidFill>
            </a:endParaRPr>
          </a:p>
        </p:txBody>
      </p:sp>
      <p:pic>
        <p:nvPicPr>
          <p:cNvPr id="1026" name="Picture 2" descr="500-year-old Turkish bridge standing despite floods, earthquakes | Daily  Sabah">
            <a:extLst>
              <a:ext uri="{FF2B5EF4-FFF2-40B4-BE49-F238E27FC236}">
                <a16:creationId xmlns:a16="http://schemas.microsoft.com/office/drawing/2014/main" id="{242102AC-A9CC-59A8-EEB8-08DA1A5454E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61" y="3429000"/>
            <a:ext cx="5143501"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5 important works by Mimar Sinan in Istanbul | The 500 Hidden Secrets">
            <a:extLst>
              <a:ext uri="{FF2B5EF4-FFF2-40B4-BE49-F238E27FC236}">
                <a16:creationId xmlns:a16="http://schemas.microsoft.com/office/drawing/2014/main" id="{873675CB-C0A2-63FC-6E6F-532CE79474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3238" y="3431435"/>
            <a:ext cx="5143501"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53305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43D65B5-DE0B-63B9-1FB1-CAB24816F5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68877"/>
            <a:ext cx="6159956" cy="378912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27D9AEA-4FAA-7DF2-322A-909E220E76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6774" y="0"/>
            <a:ext cx="6375226" cy="42501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12BDAE8-4A97-C917-760B-0047279BC763}"/>
              </a:ext>
            </a:extLst>
          </p:cNvPr>
          <p:cNvSpPr txBox="1"/>
          <p:nvPr/>
        </p:nvSpPr>
        <p:spPr>
          <a:xfrm>
            <a:off x="-4175" y="212942"/>
            <a:ext cx="6100175" cy="707886"/>
          </a:xfrm>
          <a:prstGeom prst="rect">
            <a:avLst/>
          </a:prstGeom>
          <a:noFill/>
        </p:spPr>
        <p:txBody>
          <a:bodyPr wrap="square">
            <a:spAutoFit/>
          </a:bodyPr>
          <a:lstStyle/>
          <a:p>
            <a:pPr algn="ctr"/>
            <a:r>
              <a:rPr lang="en-US" sz="4000" dirty="0" err="1"/>
              <a:t>Mihrimah</a:t>
            </a:r>
            <a:r>
              <a:rPr lang="en-US" sz="4000" dirty="0"/>
              <a:t> Mosque</a:t>
            </a:r>
            <a:endParaRPr lang="en-US" sz="4000" dirty="0">
              <a:solidFill>
                <a:srgbClr val="000000"/>
              </a:solidFill>
            </a:endParaRPr>
          </a:p>
        </p:txBody>
      </p:sp>
    </p:spTree>
    <p:extLst>
      <p:ext uri="{BB962C8B-B14F-4D97-AF65-F5344CB8AC3E}">
        <p14:creationId xmlns:p14="http://schemas.microsoft.com/office/powerpoint/2010/main" val="42090104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icture">
            <a:extLst>
              <a:ext uri="{FF2B5EF4-FFF2-40B4-BE49-F238E27FC236}">
                <a16:creationId xmlns:a16="http://schemas.microsoft.com/office/drawing/2014/main" id="{49EC9F9D-2A9E-0DED-9EA6-A080AE56A2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21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2835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97286" y="102245"/>
            <a:ext cx="11044988" cy="707886"/>
          </a:xfrm>
          <a:prstGeom prst="rect">
            <a:avLst/>
          </a:prstGeom>
          <a:noFill/>
        </p:spPr>
        <p:txBody>
          <a:bodyPr wrap="square">
            <a:spAutoFit/>
          </a:bodyPr>
          <a:lstStyle/>
          <a:p>
            <a:r>
              <a:rPr lang="en-US" sz="4000" dirty="0">
                <a:solidFill>
                  <a:srgbClr val="000000"/>
                </a:solidFill>
              </a:rPr>
              <a:t>Timeline of Suleyman’s Reign</a:t>
            </a:r>
          </a:p>
        </p:txBody>
      </p:sp>
      <p:sp>
        <p:nvSpPr>
          <p:cNvPr id="5" name="TextBox 4">
            <a:extLst>
              <a:ext uri="{FF2B5EF4-FFF2-40B4-BE49-F238E27FC236}">
                <a16:creationId xmlns:a16="http://schemas.microsoft.com/office/drawing/2014/main" id="{B0106225-1392-D13A-83E5-7E326EBEE678}"/>
              </a:ext>
            </a:extLst>
          </p:cNvPr>
          <p:cNvSpPr txBox="1"/>
          <p:nvPr/>
        </p:nvSpPr>
        <p:spPr>
          <a:xfrm>
            <a:off x="197286" y="810131"/>
            <a:ext cx="11797428" cy="5847755"/>
          </a:xfrm>
          <a:prstGeom prst="rect">
            <a:avLst/>
          </a:prstGeom>
          <a:noFill/>
        </p:spPr>
        <p:txBody>
          <a:bodyPr wrap="square">
            <a:spAutoFit/>
          </a:bodyPr>
          <a:lstStyle/>
          <a:p>
            <a:pPr marL="285750" indent="-285750">
              <a:buFont typeface="Arial" panose="020B0604020202020204" pitchFamily="34" charset="0"/>
              <a:buChar char="•"/>
            </a:pPr>
            <a:r>
              <a:rPr lang="en-US" sz="2200" dirty="0"/>
              <a:t>1494: Suleyman was born in Trabzon</a:t>
            </a:r>
          </a:p>
          <a:p>
            <a:pPr marL="285750" indent="-285750">
              <a:buFont typeface="Arial" panose="020B0604020202020204" pitchFamily="34" charset="0"/>
              <a:buChar char="•"/>
            </a:pPr>
            <a:r>
              <a:rPr lang="en-US" sz="2200" dirty="0"/>
              <a:t>1520: He became Sultan on the death of his father Selim I</a:t>
            </a:r>
          </a:p>
          <a:p>
            <a:pPr marL="285750" indent="-285750">
              <a:buFont typeface="Arial" panose="020B0604020202020204" pitchFamily="34" charset="0"/>
              <a:buChar char="•"/>
            </a:pPr>
            <a:r>
              <a:rPr lang="en-US" sz="2200" dirty="0"/>
              <a:t>1521-22: Belgrade and Rhodes taken</a:t>
            </a:r>
          </a:p>
          <a:p>
            <a:pPr marL="285750" indent="-285750">
              <a:buFont typeface="Arial" panose="020B0604020202020204" pitchFamily="34" charset="0"/>
              <a:buChar char="•"/>
            </a:pPr>
            <a:r>
              <a:rPr lang="en-US" sz="2200" dirty="0"/>
              <a:t>1526: Alliance with Francis I of France, Victory against Hungary at Battle of Mohacs</a:t>
            </a:r>
          </a:p>
          <a:p>
            <a:pPr marL="285750" indent="-285750">
              <a:buFont typeface="Arial" panose="020B0604020202020204" pitchFamily="34" charset="0"/>
              <a:buChar char="•"/>
            </a:pPr>
            <a:r>
              <a:rPr lang="en-US" sz="2200" dirty="0"/>
              <a:t>1529: First siege of Vienna, Buda taken</a:t>
            </a:r>
          </a:p>
          <a:p>
            <a:pPr marL="285750" indent="-285750">
              <a:buFont typeface="Arial" panose="020B0604020202020204" pitchFamily="34" charset="0"/>
              <a:buChar char="•"/>
            </a:pPr>
            <a:r>
              <a:rPr lang="en-US" sz="2200" dirty="0"/>
              <a:t>1533-1534: Campaign of the Two </a:t>
            </a:r>
            <a:r>
              <a:rPr lang="en-US" sz="2200" dirty="0" err="1"/>
              <a:t>Iraqs</a:t>
            </a:r>
            <a:r>
              <a:rPr lang="en-US" sz="2200" dirty="0"/>
              <a:t>; Baghdad, Tabriz, Azerbaijan taken</a:t>
            </a:r>
          </a:p>
          <a:p>
            <a:pPr marL="285750" indent="-285750">
              <a:buFont typeface="Arial" panose="020B0604020202020204" pitchFamily="34" charset="0"/>
              <a:buChar char="•"/>
            </a:pPr>
            <a:r>
              <a:rPr lang="en-US" sz="2200" dirty="0"/>
              <a:t>1534: Khizr Reis Barbarossa appointed as grand admiral</a:t>
            </a:r>
          </a:p>
          <a:p>
            <a:pPr marL="285750" indent="-285750">
              <a:buFont typeface="Arial" panose="020B0604020202020204" pitchFamily="34" charset="0"/>
              <a:buChar char="•"/>
            </a:pPr>
            <a:r>
              <a:rPr lang="en-US" sz="2200" dirty="0"/>
              <a:t>1538: Moldavia Campaign, Basra taken from the Safavids, Victory at Preveza, 4 campaigns to India</a:t>
            </a:r>
          </a:p>
          <a:p>
            <a:pPr marL="285750" indent="-285750">
              <a:buFont typeface="Arial" panose="020B0604020202020204" pitchFamily="34" charset="0"/>
              <a:buChar char="•"/>
            </a:pPr>
            <a:r>
              <a:rPr lang="en-US" sz="2200" dirty="0"/>
              <a:t>1541-47: Campaigns against Ferdinand I - Buda, Esztergom, Pecs, Timisoara taken</a:t>
            </a:r>
          </a:p>
          <a:p>
            <a:pPr marL="285750" indent="-285750">
              <a:buFont typeface="Arial" panose="020B0604020202020204" pitchFamily="34" charset="0"/>
              <a:buChar char="•"/>
            </a:pPr>
            <a:r>
              <a:rPr lang="en-US" sz="2200" dirty="0"/>
              <a:t>1551: Tripoli taken </a:t>
            </a:r>
          </a:p>
          <a:p>
            <a:pPr marL="285750" indent="-285750">
              <a:buFont typeface="Arial" panose="020B0604020202020204" pitchFamily="34" charset="0"/>
              <a:buChar char="•"/>
            </a:pPr>
            <a:r>
              <a:rPr lang="en-US" sz="2200" dirty="0"/>
              <a:t>1551-1558: Construction of </a:t>
            </a:r>
            <a:r>
              <a:rPr lang="en-US" sz="2200" dirty="0" err="1"/>
              <a:t>Suleymaniye</a:t>
            </a:r>
            <a:r>
              <a:rPr lang="en-US" sz="2200" dirty="0"/>
              <a:t> Mosque Complex</a:t>
            </a:r>
          </a:p>
          <a:p>
            <a:pPr marL="285750" indent="-285750">
              <a:buFont typeface="Arial" panose="020B0604020202020204" pitchFamily="34" charset="0"/>
              <a:buChar char="•"/>
            </a:pPr>
            <a:r>
              <a:rPr lang="en-US" sz="2200" dirty="0"/>
              <a:t>1555: Peace of </a:t>
            </a:r>
            <a:r>
              <a:rPr lang="en-US" sz="2200" dirty="0" err="1"/>
              <a:t>Amasya</a:t>
            </a:r>
            <a:r>
              <a:rPr lang="en-US" sz="2200" dirty="0"/>
              <a:t> with the Safavids</a:t>
            </a:r>
          </a:p>
          <a:p>
            <a:pPr marL="285750" indent="-285750">
              <a:buFont typeface="Arial" panose="020B0604020202020204" pitchFamily="34" charset="0"/>
              <a:buChar char="•"/>
            </a:pPr>
            <a:r>
              <a:rPr lang="en-US" sz="2200" dirty="0"/>
              <a:t>1560: Victory at Djerba</a:t>
            </a:r>
          </a:p>
          <a:p>
            <a:pPr marL="285750" indent="-285750">
              <a:buFont typeface="Arial" panose="020B0604020202020204" pitchFamily="34" charset="0"/>
              <a:buChar char="•"/>
            </a:pPr>
            <a:r>
              <a:rPr lang="en-US" sz="2200" dirty="0"/>
              <a:t>1562: Eight year armistice was signed with Ferdinand and Charles V</a:t>
            </a:r>
          </a:p>
          <a:p>
            <a:pPr marL="285750" indent="-285750">
              <a:buFont typeface="Arial" panose="020B0604020202020204" pitchFamily="34" charset="0"/>
              <a:buChar char="•"/>
            </a:pPr>
            <a:r>
              <a:rPr lang="en-US" sz="2200" dirty="0"/>
              <a:t>1566: Conquest of </a:t>
            </a:r>
            <a:r>
              <a:rPr lang="en-US" sz="2200" dirty="0" err="1"/>
              <a:t>Szigetvar</a:t>
            </a:r>
            <a:r>
              <a:rPr lang="en-US" sz="2200" dirty="0"/>
              <a:t>, death of Sultan Suleyman</a:t>
            </a:r>
          </a:p>
          <a:p>
            <a:pPr marL="285750" indent="-285750">
              <a:buFont typeface="Arial" panose="020B0604020202020204" pitchFamily="34" charset="0"/>
              <a:buChar char="•"/>
            </a:pPr>
            <a:endParaRPr lang="en-US" sz="2200" dirty="0"/>
          </a:p>
        </p:txBody>
      </p:sp>
    </p:spTree>
    <p:extLst>
      <p:ext uri="{BB962C8B-B14F-4D97-AF65-F5344CB8AC3E}">
        <p14:creationId xmlns:p14="http://schemas.microsoft.com/office/powerpoint/2010/main" val="33021137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undefined">
            <a:extLst>
              <a:ext uri="{FF2B5EF4-FFF2-40B4-BE49-F238E27FC236}">
                <a16:creationId xmlns:a16="http://schemas.microsoft.com/office/drawing/2014/main" id="{E85BFBAF-7245-AE72-36FC-3F2228AF70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4675" y="0"/>
            <a:ext cx="85026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3556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undefined">
            <a:extLst>
              <a:ext uri="{FF2B5EF4-FFF2-40B4-BE49-F238E27FC236}">
                <a16:creationId xmlns:a16="http://schemas.microsoft.com/office/drawing/2014/main" id="{76B77E93-274C-5A46-8A15-28EB5C5A1A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552575"/>
            <a:ext cx="7620000" cy="3752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3162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undefined">
            <a:extLst>
              <a:ext uri="{FF2B5EF4-FFF2-40B4-BE49-F238E27FC236}">
                <a16:creationId xmlns:a16="http://schemas.microsoft.com/office/drawing/2014/main" id="{1931065F-665E-B1EF-9FFD-C1E58E3AE1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8975" y="0"/>
            <a:ext cx="5732463"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680373A-360A-FAE7-AE2C-6AB5B041BDC7}"/>
              </a:ext>
            </a:extLst>
          </p:cNvPr>
          <p:cNvSpPr txBox="1"/>
          <p:nvPr/>
        </p:nvSpPr>
        <p:spPr>
          <a:xfrm>
            <a:off x="641958" y="2333065"/>
            <a:ext cx="1975981" cy="1938992"/>
          </a:xfrm>
          <a:prstGeom prst="rect">
            <a:avLst/>
          </a:prstGeom>
          <a:noFill/>
        </p:spPr>
        <p:txBody>
          <a:bodyPr wrap="square">
            <a:spAutoFit/>
          </a:bodyPr>
          <a:lstStyle/>
          <a:p>
            <a:r>
              <a:rPr lang="en-US" sz="2400" b="1" dirty="0"/>
              <a:t>Suleiman's marble portrait in the US Capitol</a:t>
            </a:r>
          </a:p>
        </p:txBody>
      </p:sp>
    </p:spTree>
    <p:extLst>
      <p:ext uri="{BB962C8B-B14F-4D97-AF65-F5344CB8AC3E}">
        <p14:creationId xmlns:p14="http://schemas.microsoft.com/office/powerpoint/2010/main" val="9061096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59708" y="0"/>
            <a:ext cx="11044988" cy="707886"/>
          </a:xfrm>
          <a:prstGeom prst="rect">
            <a:avLst/>
          </a:prstGeom>
          <a:noFill/>
        </p:spPr>
        <p:txBody>
          <a:bodyPr wrap="square">
            <a:spAutoFit/>
          </a:bodyPr>
          <a:lstStyle/>
          <a:p>
            <a:r>
              <a:rPr lang="en-US" sz="4000" dirty="0">
                <a:latin typeface="Berkshire Swash" panose="02000505000000020003" pitchFamily="2" charset="0"/>
              </a:rPr>
              <a:t>What was Happening in the World (1520-1566)</a:t>
            </a:r>
            <a:endParaRPr lang="en-US" sz="4000" dirty="0">
              <a:solidFill>
                <a:srgbClr val="000000"/>
              </a:solidFill>
            </a:endParaRPr>
          </a:p>
        </p:txBody>
      </p:sp>
      <p:sp>
        <p:nvSpPr>
          <p:cNvPr id="5" name="TextBox 4">
            <a:extLst>
              <a:ext uri="{FF2B5EF4-FFF2-40B4-BE49-F238E27FC236}">
                <a16:creationId xmlns:a16="http://schemas.microsoft.com/office/drawing/2014/main" id="{B0106225-1392-D13A-83E5-7E326EBEE678}"/>
              </a:ext>
            </a:extLst>
          </p:cNvPr>
          <p:cNvSpPr txBox="1"/>
          <p:nvPr/>
        </p:nvSpPr>
        <p:spPr>
          <a:xfrm>
            <a:off x="51423" y="707886"/>
            <a:ext cx="11980869" cy="639027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1520: Spanish explorer </a:t>
            </a:r>
            <a:r>
              <a:rPr lang="en-US" sz="2200" b="1" dirty="0" err="1"/>
              <a:t>Hernán</a:t>
            </a:r>
            <a:r>
              <a:rPr lang="en-US" sz="2200" b="1" dirty="0"/>
              <a:t> Cortés captures Tenochtitlan</a:t>
            </a:r>
            <a:r>
              <a:rPr lang="en-US" sz="2200" dirty="0"/>
              <a:t>, the capital of the Aztec Empire.</a:t>
            </a:r>
          </a:p>
          <a:p>
            <a:pPr marL="285750" indent="-285750">
              <a:lnSpc>
                <a:spcPct val="110000"/>
              </a:lnSpc>
              <a:buFont typeface="Arial" panose="020B0604020202020204" pitchFamily="34" charset="0"/>
              <a:buChar char="•"/>
            </a:pPr>
            <a:r>
              <a:rPr lang="en-US" sz="2200" dirty="0"/>
              <a:t>1520: </a:t>
            </a:r>
            <a:r>
              <a:rPr lang="en-US" sz="2200" b="1" dirty="0"/>
              <a:t>Martin Luther refuses to recant his views</a:t>
            </a:r>
            <a:r>
              <a:rPr lang="en-US" sz="2200" dirty="0"/>
              <a:t>, leading to his excommunication</a:t>
            </a:r>
          </a:p>
          <a:p>
            <a:pPr marL="285750" indent="-285750">
              <a:lnSpc>
                <a:spcPct val="110000"/>
              </a:lnSpc>
              <a:buFont typeface="Arial" panose="020B0604020202020204" pitchFamily="34" charset="0"/>
              <a:buChar char="•"/>
            </a:pPr>
            <a:r>
              <a:rPr lang="en-US" sz="2200" dirty="0"/>
              <a:t>1521: </a:t>
            </a:r>
            <a:r>
              <a:rPr lang="en-US" sz="2200" b="1" dirty="0"/>
              <a:t>Ferdinand Magellan's expedition </a:t>
            </a:r>
            <a:r>
              <a:rPr lang="en-US" sz="2200" dirty="0"/>
              <a:t>circumnavigates the globe</a:t>
            </a:r>
          </a:p>
          <a:p>
            <a:pPr marL="285750" indent="-285750">
              <a:lnSpc>
                <a:spcPct val="110000"/>
              </a:lnSpc>
              <a:buFont typeface="Arial" panose="020B0604020202020204" pitchFamily="34" charset="0"/>
              <a:buChar char="•"/>
            </a:pPr>
            <a:r>
              <a:rPr lang="en-US" sz="2200" dirty="0"/>
              <a:t>1526: The Mughal Empire, led by Babur, defeats the Sultan of Delhi, Ibrahim Lodi, </a:t>
            </a:r>
            <a:r>
              <a:rPr lang="en-US" sz="2200" b="1" dirty="0"/>
              <a:t>establishing Mughal rule </a:t>
            </a:r>
            <a:r>
              <a:rPr lang="en-US" sz="2200" dirty="0"/>
              <a:t>in India at the battle of Panipat</a:t>
            </a:r>
          </a:p>
          <a:p>
            <a:pPr marL="285750" indent="-285750">
              <a:lnSpc>
                <a:spcPct val="110000"/>
              </a:lnSpc>
              <a:buFont typeface="Arial" panose="020B0604020202020204" pitchFamily="34" charset="0"/>
              <a:buChar char="•"/>
            </a:pPr>
            <a:r>
              <a:rPr lang="en-US" sz="2200" dirty="0"/>
              <a:t>1527: Imperial troops, </a:t>
            </a:r>
            <a:r>
              <a:rPr lang="en-US" sz="2200" b="1" dirty="0"/>
              <a:t>led by Charles V, sack Rome</a:t>
            </a:r>
            <a:r>
              <a:rPr lang="en-US" sz="2200" dirty="0"/>
              <a:t>, a significant event in the Italian Wars.</a:t>
            </a:r>
          </a:p>
          <a:p>
            <a:pPr marL="285750" indent="-285750">
              <a:lnSpc>
                <a:spcPct val="110000"/>
              </a:lnSpc>
              <a:buFont typeface="Arial" panose="020B0604020202020204" pitchFamily="34" charset="0"/>
              <a:buChar char="•"/>
            </a:pPr>
            <a:r>
              <a:rPr lang="en-US" sz="2200" dirty="0"/>
              <a:t>1533: </a:t>
            </a:r>
            <a:r>
              <a:rPr lang="en-US" sz="2200" b="1" dirty="0"/>
              <a:t>King Henry VIII of England marries Anne Boleyn </a:t>
            </a:r>
            <a:r>
              <a:rPr lang="en-US" sz="2200" dirty="0"/>
              <a:t>after the English Reformation.</a:t>
            </a:r>
          </a:p>
          <a:p>
            <a:pPr marL="285750" indent="-285750">
              <a:lnSpc>
                <a:spcPct val="110000"/>
              </a:lnSpc>
              <a:buFont typeface="Arial" panose="020B0604020202020204" pitchFamily="34" charset="0"/>
              <a:buChar char="•"/>
            </a:pPr>
            <a:r>
              <a:rPr lang="en-US" sz="2200" dirty="0"/>
              <a:t>1534: </a:t>
            </a:r>
            <a:r>
              <a:rPr lang="en-US" sz="2200" b="1" dirty="0"/>
              <a:t>Henry VIII is declared the supreme head </a:t>
            </a:r>
            <a:r>
              <a:rPr lang="en-US" sz="2200" dirty="0"/>
              <a:t>of the Church of England.</a:t>
            </a:r>
          </a:p>
          <a:p>
            <a:pPr marL="285750" indent="-285750">
              <a:lnSpc>
                <a:spcPct val="110000"/>
              </a:lnSpc>
              <a:buFont typeface="Arial" panose="020B0604020202020204" pitchFamily="34" charset="0"/>
              <a:buChar char="•"/>
            </a:pPr>
            <a:r>
              <a:rPr lang="en-US" sz="2200" dirty="0"/>
              <a:t>1540: </a:t>
            </a:r>
            <a:r>
              <a:rPr lang="en-US" sz="2200" b="1" dirty="0"/>
              <a:t>Sher Shah Suri, </a:t>
            </a:r>
            <a:r>
              <a:rPr lang="en-US" sz="2200" dirty="0"/>
              <a:t>a former officer in the army defeats Humayun, he flees to the Safavids</a:t>
            </a:r>
          </a:p>
          <a:p>
            <a:pPr marL="285750" indent="-285750">
              <a:lnSpc>
                <a:spcPct val="110000"/>
              </a:lnSpc>
              <a:buFont typeface="Arial" panose="020B0604020202020204" pitchFamily="34" charset="0"/>
              <a:buChar char="•"/>
            </a:pPr>
            <a:r>
              <a:rPr lang="en-US" sz="2200" dirty="0"/>
              <a:t>1543: Nicolaus </a:t>
            </a:r>
            <a:r>
              <a:rPr lang="en-US" sz="2200" b="1" dirty="0"/>
              <a:t>Copernicus</a:t>
            </a:r>
            <a:r>
              <a:rPr lang="en-US" sz="2200" dirty="0"/>
              <a:t> publishes "De </a:t>
            </a:r>
            <a:r>
              <a:rPr lang="en-US" sz="2200" dirty="0" err="1"/>
              <a:t>revolutionibus</a:t>
            </a:r>
            <a:r>
              <a:rPr lang="en-US" sz="2200" dirty="0"/>
              <a:t> </a:t>
            </a:r>
            <a:r>
              <a:rPr lang="en-US" sz="2200" dirty="0" err="1"/>
              <a:t>orbium</a:t>
            </a:r>
            <a:r>
              <a:rPr lang="en-US" sz="2200" dirty="0"/>
              <a:t> </a:t>
            </a:r>
            <a:r>
              <a:rPr lang="en-US" sz="2200" dirty="0" err="1"/>
              <a:t>coelestium</a:t>
            </a:r>
            <a:r>
              <a:rPr lang="en-US" sz="2200" dirty="0"/>
              <a:t>," proposing a heliocentric model of the solar system.</a:t>
            </a:r>
          </a:p>
          <a:p>
            <a:pPr marL="285750" indent="-285750">
              <a:lnSpc>
                <a:spcPct val="110000"/>
              </a:lnSpc>
              <a:buFont typeface="Arial" panose="020B0604020202020204" pitchFamily="34" charset="0"/>
              <a:buChar char="•"/>
            </a:pPr>
            <a:r>
              <a:rPr lang="en-US" sz="2200" dirty="0"/>
              <a:t>1545-1563: The Catholic Church convenes the Council of Trent to address issues raised by the Protestant Reformation.</a:t>
            </a:r>
          </a:p>
          <a:p>
            <a:pPr marL="285750" indent="-285750">
              <a:lnSpc>
                <a:spcPct val="110000"/>
              </a:lnSpc>
              <a:buFont typeface="Arial" panose="020B0604020202020204" pitchFamily="34" charset="0"/>
              <a:buChar char="•"/>
            </a:pPr>
            <a:r>
              <a:rPr lang="en-US" sz="2200" dirty="0"/>
              <a:t>1555: </a:t>
            </a:r>
            <a:r>
              <a:rPr lang="en-US" sz="2200" b="1" dirty="0"/>
              <a:t>Humayun</a:t>
            </a:r>
            <a:r>
              <a:rPr lang="en-US" sz="2200" dirty="0"/>
              <a:t> regains Mughal Empire</a:t>
            </a:r>
          </a:p>
          <a:p>
            <a:pPr marL="285750" indent="-285750">
              <a:lnSpc>
                <a:spcPct val="110000"/>
              </a:lnSpc>
              <a:buFont typeface="Arial" panose="020B0604020202020204" pitchFamily="34" charset="0"/>
              <a:buChar char="•"/>
            </a:pPr>
            <a:r>
              <a:rPr lang="en-US" sz="2200" dirty="0"/>
              <a:t>1556: </a:t>
            </a:r>
            <a:r>
              <a:rPr lang="en-US" sz="2200" b="1" dirty="0"/>
              <a:t>Akbar</a:t>
            </a:r>
            <a:r>
              <a:rPr lang="en-US" sz="2200" dirty="0"/>
              <a:t> the Great becomes the ruler of the Mughal Empire in India.</a:t>
            </a:r>
          </a:p>
          <a:p>
            <a:pPr marL="285750" indent="-285750">
              <a:lnSpc>
                <a:spcPct val="110000"/>
              </a:lnSpc>
              <a:buFont typeface="Arial" panose="020B0604020202020204" pitchFamily="34" charset="0"/>
              <a:buChar char="•"/>
            </a:pPr>
            <a:r>
              <a:rPr lang="en-US" sz="2200" dirty="0"/>
              <a:t>1558: Elizabeth I ascends to the throne of England, marking beginning of the </a:t>
            </a:r>
            <a:r>
              <a:rPr lang="en-US" sz="2200" b="1" dirty="0"/>
              <a:t>Elizabethan era</a:t>
            </a:r>
            <a:r>
              <a:rPr lang="en-US" sz="2200" dirty="0"/>
              <a:t>.</a:t>
            </a:r>
          </a:p>
          <a:p>
            <a:pPr marL="285750" indent="-285750">
              <a:lnSpc>
                <a:spcPct val="110000"/>
              </a:lnSpc>
              <a:buFont typeface="Arial" panose="020B0604020202020204" pitchFamily="34" charset="0"/>
              <a:buChar char="•"/>
            </a:pPr>
            <a:endParaRPr lang="en-US" sz="2200" dirty="0"/>
          </a:p>
        </p:txBody>
      </p:sp>
    </p:spTree>
    <p:extLst>
      <p:ext uri="{BB962C8B-B14F-4D97-AF65-F5344CB8AC3E}">
        <p14:creationId xmlns:p14="http://schemas.microsoft.com/office/powerpoint/2010/main" val="1943118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97286" y="102245"/>
            <a:ext cx="11044988" cy="707886"/>
          </a:xfrm>
          <a:prstGeom prst="rect">
            <a:avLst/>
          </a:prstGeom>
          <a:noFill/>
        </p:spPr>
        <p:txBody>
          <a:bodyPr wrap="square">
            <a:spAutoFit/>
          </a:bodyPr>
          <a:lstStyle/>
          <a:p>
            <a:r>
              <a:rPr lang="en-US" sz="4000" dirty="0">
                <a:solidFill>
                  <a:srgbClr val="000000"/>
                </a:solidFill>
              </a:rPr>
              <a:t>Brief Timeline of Exploration from 1453 to 1600</a:t>
            </a:r>
          </a:p>
        </p:txBody>
      </p:sp>
      <p:sp>
        <p:nvSpPr>
          <p:cNvPr id="5" name="TextBox 4">
            <a:extLst>
              <a:ext uri="{FF2B5EF4-FFF2-40B4-BE49-F238E27FC236}">
                <a16:creationId xmlns:a16="http://schemas.microsoft.com/office/drawing/2014/main" id="{B0106225-1392-D13A-83E5-7E326EBEE678}"/>
              </a:ext>
            </a:extLst>
          </p:cNvPr>
          <p:cNvSpPr txBox="1"/>
          <p:nvPr/>
        </p:nvSpPr>
        <p:spPr>
          <a:xfrm>
            <a:off x="197286" y="910339"/>
            <a:ext cx="11797428" cy="5509200"/>
          </a:xfrm>
          <a:prstGeom prst="rect">
            <a:avLst/>
          </a:prstGeom>
          <a:noFill/>
        </p:spPr>
        <p:txBody>
          <a:bodyPr wrap="square">
            <a:spAutoFit/>
          </a:bodyPr>
          <a:lstStyle/>
          <a:p>
            <a:pPr marL="285750" indent="-285750">
              <a:buFont typeface="Arial" panose="020B0604020202020204" pitchFamily="34" charset="0"/>
              <a:buChar char="•"/>
            </a:pPr>
            <a:r>
              <a:rPr lang="en-US" sz="2200" dirty="0"/>
              <a:t>1453: The fall of Constantinople to the Ottoman Empire.</a:t>
            </a:r>
          </a:p>
          <a:p>
            <a:pPr marL="285750" indent="-285750">
              <a:buFont typeface="Arial" panose="020B0604020202020204" pitchFamily="34" charset="0"/>
              <a:buChar char="•"/>
            </a:pPr>
            <a:r>
              <a:rPr lang="en-US" sz="2200" dirty="0"/>
              <a:t>1492: </a:t>
            </a:r>
            <a:r>
              <a:rPr lang="en-US" sz="2200" b="1" dirty="0"/>
              <a:t>Christopher</a:t>
            </a:r>
            <a:r>
              <a:rPr lang="en-US" sz="2200" dirty="0"/>
              <a:t> </a:t>
            </a:r>
            <a:r>
              <a:rPr lang="en-US" sz="2200" b="1" dirty="0"/>
              <a:t>Columbus</a:t>
            </a:r>
            <a:r>
              <a:rPr lang="en-US" sz="2200" dirty="0"/>
              <a:t>, funded by Spain, reaches the Americas, thinking he had reached Asia.</a:t>
            </a:r>
          </a:p>
          <a:p>
            <a:pPr marL="285750" indent="-285750">
              <a:buFont typeface="Arial" panose="020B0604020202020204" pitchFamily="34" charset="0"/>
              <a:buChar char="•"/>
            </a:pPr>
            <a:r>
              <a:rPr lang="en-US" sz="2200" dirty="0"/>
              <a:t>1497-1498: Portuguese explorer </a:t>
            </a:r>
            <a:r>
              <a:rPr lang="en-US" sz="2200" b="1" dirty="0"/>
              <a:t>Vasco da Gama </a:t>
            </a:r>
            <a:r>
              <a:rPr lang="en-US" sz="2200" dirty="0"/>
              <a:t>sails around the Cape of Good Hope, establishing a sea route to India.</a:t>
            </a:r>
          </a:p>
          <a:p>
            <a:pPr marL="285750" indent="-285750">
              <a:buFont typeface="Arial" panose="020B0604020202020204" pitchFamily="34" charset="0"/>
              <a:buChar char="•"/>
            </a:pPr>
            <a:r>
              <a:rPr lang="en-US" sz="2200" dirty="0"/>
              <a:t>1499-1500: Italian explorer </a:t>
            </a:r>
            <a:r>
              <a:rPr lang="en-US" sz="2200" b="1" dirty="0"/>
              <a:t>Amerigo Vespucci </a:t>
            </a:r>
            <a:r>
              <a:rPr lang="en-US" sz="2200" dirty="0"/>
              <a:t>suggests that the newly discovered lands are part of a separate continent, not Asia.</a:t>
            </a:r>
          </a:p>
          <a:p>
            <a:pPr marL="285750" indent="-285750">
              <a:buFont typeface="Arial" panose="020B0604020202020204" pitchFamily="34" charset="0"/>
              <a:buChar char="•"/>
            </a:pPr>
            <a:r>
              <a:rPr lang="en-US" sz="2200" dirty="0"/>
              <a:t>1519-1522: </a:t>
            </a:r>
            <a:r>
              <a:rPr lang="en-US" sz="2200" b="1" dirty="0"/>
              <a:t>Ferdinand Magellan's </a:t>
            </a:r>
            <a:r>
              <a:rPr lang="en-US" sz="2200" dirty="0"/>
              <a:t>expedition becomes the first to circumnavigate the globe, although Magellan himself dies during the journey.</a:t>
            </a:r>
          </a:p>
          <a:p>
            <a:pPr marL="285750" indent="-285750">
              <a:buFont typeface="Arial" panose="020B0604020202020204" pitchFamily="34" charset="0"/>
              <a:buChar char="•"/>
            </a:pPr>
            <a:r>
              <a:rPr lang="en-US" sz="2200" dirty="0"/>
              <a:t>1533: </a:t>
            </a:r>
            <a:r>
              <a:rPr lang="en-US" sz="2200" b="1" dirty="0"/>
              <a:t>Francisco Pizarro</a:t>
            </a:r>
            <a:r>
              <a:rPr lang="en-US" sz="2200" dirty="0"/>
              <a:t> completes the conquest of the Inca Empire in South America.</a:t>
            </a:r>
          </a:p>
          <a:p>
            <a:pPr marL="285750" indent="-285750">
              <a:buFont typeface="Arial" panose="020B0604020202020204" pitchFamily="34" charset="0"/>
              <a:buChar char="•"/>
            </a:pPr>
            <a:r>
              <a:rPr lang="en-US" sz="2200" dirty="0"/>
              <a:t>1565: </a:t>
            </a:r>
            <a:r>
              <a:rPr lang="en-US" sz="2200" b="1" dirty="0"/>
              <a:t>Miguel López de Legazpi </a:t>
            </a:r>
            <a:r>
              <a:rPr lang="en-US" sz="2200" dirty="0"/>
              <a:t>reaches the Philippines, leading to Spanish colonization.</a:t>
            </a:r>
          </a:p>
          <a:p>
            <a:pPr marL="285750" indent="-285750">
              <a:buFont typeface="Arial" panose="020B0604020202020204" pitchFamily="34" charset="0"/>
              <a:buChar char="•"/>
            </a:pPr>
            <a:r>
              <a:rPr lang="en-US" sz="2200" dirty="0"/>
              <a:t>1577-1580: Sir </a:t>
            </a:r>
            <a:r>
              <a:rPr lang="en-US" sz="2200" b="1" dirty="0"/>
              <a:t>Francis Drake </a:t>
            </a:r>
            <a:r>
              <a:rPr lang="en-US" sz="2200" dirty="0"/>
              <a:t>circumnavigates the globe, the first Englishman to do so.</a:t>
            </a:r>
          </a:p>
          <a:p>
            <a:pPr marL="285750" indent="-285750">
              <a:buFont typeface="Arial" panose="020B0604020202020204" pitchFamily="34" charset="0"/>
              <a:buChar char="•"/>
            </a:pPr>
            <a:r>
              <a:rPr lang="en-US" sz="2200" dirty="0"/>
              <a:t>1588: The Spanish Armada, a fleet sent by Spain, is defeated by the English navy, marking a significant shift in naval power.</a:t>
            </a:r>
          </a:p>
          <a:p>
            <a:pPr marL="285750" indent="-285750">
              <a:buFont typeface="Arial" panose="020B0604020202020204" pitchFamily="34" charset="0"/>
              <a:buChar char="•"/>
            </a:pPr>
            <a:r>
              <a:rPr lang="en-US" sz="2200" dirty="0"/>
              <a:t>1599-1600: Dutch navigator </a:t>
            </a:r>
            <a:r>
              <a:rPr lang="en-US" sz="2200" b="1" dirty="0"/>
              <a:t>Willem </a:t>
            </a:r>
            <a:r>
              <a:rPr lang="en-US" sz="2200" b="1" dirty="0" err="1"/>
              <a:t>Barentsz</a:t>
            </a:r>
            <a:r>
              <a:rPr lang="en-US" sz="2200" b="1" dirty="0"/>
              <a:t> </a:t>
            </a:r>
            <a:r>
              <a:rPr lang="en-US" sz="2200" dirty="0"/>
              <a:t>explores the Arctic region in search of a Northeast Passage.</a:t>
            </a:r>
          </a:p>
        </p:txBody>
      </p:sp>
    </p:spTree>
    <p:extLst>
      <p:ext uri="{BB962C8B-B14F-4D97-AF65-F5344CB8AC3E}">
        <p14:creationId xmlns:p14="http://schemas.microsoft.com/office/powerpoint/2010/main" val="34461682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A40F1A-E475-D5B8-502B-C2465EFAA3BD}"/>
              </a:ext>
            </a:extLst>
          </p:cNvPr>
          <p:cNvPicPr>
            <a:picLocks noChangeAspect="1"/>
          </p:cNvPicPr>
          <p:nvPr/>
        </p:nvPicPr>
        <p:blipFill>
          <a:blip r:embed="rId2"/>
          <a:stretch>
            <a:fillRect/>
          </a:stretch>
        </p:blipFill>
        <p:spPr>
          <a:xfrm>
            <a:off x="1775956" y="1113"/>
            <a:ext cx="8896220" cy="6856887"/>
          </a:xfrm>
          <a:prstGeom prst="rect">
            <a:avLst/>
          </a:prstGeom>
        </p:spPr>
      </p:pic>
    </p:spTree>
    <p:extLst>
      <p:ext uri="{BB962C8B-B14F-4D97-AF65-F5344CB8AC3E}">
        <p14:creationId xmlns:p14="http://schemas.microsoft.com/office/powerpoint/2010/main" val="1996023610"/>
      </p:ext>
    </p:extLst>
  </p:cSld>
  <p:clrMapOvr>
    <a:masterClrMapping/>
  </p:clrMapOvr>
</p:sld>
</file>

<file path=ppt/theme/theme1.xml><?xml version="1.0" encoding="utf-8"?>
<a:theme xmlns:a="http://schemas.openxmlformats.org/drawingml/2006/main" name="Office Theme">
  <a:themeElements>
    <a:clrScheme name="SlideWin History Lesson">
      <a:dk1>
        <a:sysClr val="windowText" lastClr="000000"/>
      </a:dk1>
      <a:lt1>
        <a:sysClr val="window" lastClr="FFFFFF"/>
      </a:lt1>
      <a:dk2>
        <a:srgbClr val="FFFFFF"/>
      </a:dk2>
      <a:lt2>
        <a:srgbClr val="FFFFFF"/>
      </a:lt2>
      <a:accent1>
        <a:srgbClr val="52291E"/>
      </a:accent1>
      <a:accent2>
        <a:srgbClr val="52291E"/>
      </a:accent2>
      <a:accent3>
        <a:srgbClr val="52291E"/>
      </a:accent3>
      <a:accent4>
        <a:srgbClr val="52291E"/>
      </a:accent4>
      <a:accent5>
        <a:srgbClr val="52291E"/>
      </a:accent5>
      <a:accent6>
        <a:srgbClr val="52291E"/>
      </a:accent6>
      <a:hlink>
        <a:srgbClr val="52291E"/>
      </a:hlink>
      <a:folHlink>
        <a:srgbClr val="954F72"/>
      </a:folHlink>
    </a:clrScheme>
    <a:fontScheme name="SlideWin History Lesson">
      <a:majorFont>
        <a:latin typeface="Berkshire Swash"/>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91440" tIns="45720" rIns="91440" bIns="45720" rtlCol="0">
        <a:spAutoFit/>
      </a:bodyPr>
      <a:lstStyle>
        <a:defPPr>
          <a:lnSpc>
            <a:spcPct val="130000"/>
          </a:lnSpc>
          <a:defRPr sz="120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22810</TotalTime>
  <Words>5425</Words>
  <Application>Microsoft Office PowerPoint</Application>
  <PresentationFormat>Widescreen</PresentationFormat>
  <Paragraphs>631</Paragraphs>
  <Slides>52</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Arial</vt:lpstr>
      <vt:lpstr>Berkshire Swash</vt:lpstr>
      <vt:lpstr>Calibri</vt:lpstr>
      <vt:lpstr>Söhne</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SlideWin</dc:creator>
  <cp:lastModifiedBy>safeena m</cp:lastModifiedBy>
  <cp:revision>384</cp:revision>
  <dcterms:created xsi:type="dcterms:W3CDTF">2019-05-03T02:15:26Z</dcterms:created>
  <dcterms:modified xsi:type="dcterms:W3CDTF">2024-10-06T04:05:31Z</dcterms:modified>
</cp:coreProperties>
</file>